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7.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8.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6" r:id="rId5"/>
    <p:sldMasterId id="2147483698" r:id="rId6"/>
    <p:sldMasterId id="2147483852" r:id="rId7"/>
    <p:sldMasterId id="2147483761" r:id="rId8"/>
    <p:sldMasterId id="2147483769" r:id="rId9"/>
    <p:sldMasterId id="2147483876" r:id="rId10"/>
    <p:sldMasterId id="2147483710" r:id="rId11"/>
    <p:sldMasterId id="2147483939" r:id="rId12"/>
    <p:sldMasterId id="2147483949" r:id="rId13"/>
  </p:sldMasterIdLst>
  <p:notesMasterIdLst>
    <p:notesMasterId r:id="rId22"/>
  </p:notesMasterIdLst>
  <p:handoutMasterIdLst>
    <p:handoutMasterId r:id="rId23"/>
  </p:handoutMasterIdLst>
  <p:sldIdLst>
    <p:sldId id="297" r:id="rId14"/>
    <p:sldId id="400" r:id="rId15"/>
    <p:sldId id="412" r:id="rId16"/>
    <p:sldId id="298" r:id="rId17"/>
    <p:sldId id="407" r:id="rId18"/>
    <p:sldId id="413" r:id="rId19"/>
    <p:sldId id="411" r:id="rId20"/>
    <p:sldId id="406" r:id="rId21"/>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5" userDrawn="1">
          <p15:clr>
            <a:srgbClr val="A4A3A4"/>
          </p15:clr>
        </p15:guide>
        <p15:guide id="2" pos="4507" userDrawn="1">
          <p15:clr>
            <a:srgbClr val="A4A3A4"/>
          </p15:clr>
        </p15:guide>
        <p15:guide id="3" orient="horz" pos="2445" userDrawn="1">
          <p15:clr>
            <a:srgbClr val="A4A3A4"/>
          </p15:clr>
        </p15:guide>
        <p15:guide id="4" orient="horz" pos="317" userDrawn="1">
          <p15:clr>
            <a:srgbClr val="A4A3A4"/>
          </p15:clr>
        </p15:guide>
        <p15:guide id="5" orient="horz" pos="654" userDrawn="1">
          <p15:clr>
            <a:srgbClr val="A4A3A4"/>
          </p15:clr>
        </p15:guide>
        <p15:guide id="6" orient="horz" pos="2071" userDrawn="1">
          <p15:clr>
            <a:srgbClr val="A4A3A4"/>
          </p15:clr>
        </p15:guide>
        <p15:guide id="7" pos="321" userDrawn="1">
          <p15:clr>
            <a:srgbClr val="A4A3A4"/>
          </p15:clr>
        </p15:guide>
        <p15:guide id="8" orient="horz" pos="2160" userDrawn="1">
          <p15:clr>
            <a:srgbClr val="A4A3A4"/>
          </p15:clr>
        </p15:guide>
        <p15:guide id="9"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6CCDD"/>
    <a:srgbClr val="DCCEDD"/>
    <a:srgbClr val="CCE0E5"/>
    <a:srgbClr val="CCD9D4"/>
    <a:srgbClr val="CFD5E2"/>
    <a:srgbClr val="AA8594"/>
    <a:srgbClr val="AA85FF"/>
    <a:srgbClr val="928595"/>
    <a:srgbClr val="849C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085" autoAdjust="0"/>
    <p:restoredTop sz="95196" autoAdjust="0"/>
  </p:normalViewPr>
  <p:slideViewPr>
    <p:cSldViewPr snapToObjects="1" showGuides="1">
      <p:cViewPr>
        <p:scale>
          <a:sx n="60" d="100"/>
          <a:sy n="60" d="100"/>
        </p:scale>
        <p:origin x="876" y="100"/>
      </p:cViewPr>
      <p:guideLst>
        <p:guide orient="horz" pos="1495"/>
        <p:guide pos="4507"/>
        <p:guide orient="horz" pos="2445"/>
        <p:guide orient="horz" pos="317"/>
        <p:guide orient="horz" pos="654"/>
        <p:guide orient="horz" pos="2071"/>
        <p:guide pos="321"/>
        <p:guide orient="horz" pos="2160"/>
        <p:guide pos="3120"/>
      </p:guideLst>
    </p:cSldViewPr>
  </p:slideViewPr>
  <p:notesTextViewPr>
    <p:cViewPr>
      <p:scale>
        <a:sx n="1" d="1"/>
        <a:sy n="1" d="1"/>
      </p:scale>
      <p:origin x="0" y="0"/>
    </p:cViewPr>
  </p:notesTextViewPr>
  <p:sorterViewPr>
    <p:cViewPr>
      <p:scale>
        <a:sx n="89" d="100"/>
        <a:sy n="89" d="100"/>
      </p:scale>
      <p:origin x="0" y="-90"/>
    </p:cViewPr>
  </p:sorterViewPr>
  <p:notesViewPr>
    <p:cSldViewPr snapToObjects="1" showGuides="1">
      <p:cViewPr varScale="1">
        <p:scale>
          <a:sx n="83" d="100"/>
          <a:sy n="83" d="100"/>
        </p:scale>
        <p:origin x="3992" y="200"/>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Master" Target="slideMasters/slideMaster9.xml"/><Relationship Id="rId18" Type="http://schemas.openxmlformats.org/officeDocument/2006/relationships/slide" Target="slides/slide5.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8.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4.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2.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Master" Target="slideMasters/slideMaster6.xml"/><Relationship Id="rId19" Type="http://schemas.openxmlformats.org/officeDocument/2006/relationships/slide" Target="slides/slide6.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za Tello, Enrique Jr" userId="e132897d-0f9a-497d-a8c7-2c3cc9d4e2e4" providerId="ADAL" clId="{BABE1ABC-1489-46DD-A912-469719F5F0D1}"/>
    <pc:docChg chg="modSld">
      <pc:chgData name="Garza Tello, Enrique Jr" userId="e132897d-0f9a-497d-a8c7-2c3cc9d4e2e4" providerId="ADAL" clId="{BABE1ABC-1489-46DD-A912-469719F5F0D1}" dt="2024-03-28T02:45:23.888" v="4" actId="20577"/>
      <pc:docMkLst>
        <pc:docMk/>
      </pc:docMkLst>
      <pc:sldChg chg="modSp mod">
        <pc:chgData name="Garza Tello, Enrique Jr" userId="e132897d-0f9a-497d-a8c7-2c3cc9d4e2e4" providerId="ADAL" clId="{BABE1ABC-1489-46DD-A912-469719F5F0D1}" dt="2024-03-28T02:45:23.888" v="4" actId="20577"/>
        <pc:sldMkLst>
          <pc:docMk/>
          <pc:sldMk cId="4140576720" sldId="400"/>
        </pc:sldMkLst>
        <pc:spChg chg="mod">
          <ac:chgData name="Garza Tello, Enrique Jr" userId="e132897d-0f9a-497d-a8c7-2c3cc9d4e2e4" providerId="ADAL" clId="{BABE1ABC-1489-46DD-A912-469719F5F0D1}" dt="2024-03-28T02:45:23.888" v="4" actId="20577"/>
          <ac:spMkLst>
            <pc:docMk/>
            <pc:sldMk cId="4140576720" sldId="400"/>
            <ac:spMk id="3" creationId="{2522CB27-7713-7D45-82A6-78DE450D644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968E76-CE7F-4483-9734-72A7DC3AF5D9}"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A8C3EBE8-633A-4A10-97E5-845206DC7008}">
      <dgm:prSet phldrT="[Text]"/>
      <dgm:spPr/>
      <dgm:t>
        <a:bodyPr/>
        <a:lstStyle/>
        <a:p>
          <a:r>
            <a:rPr lang="en-GB" dirty="0"/>
            <a:t>Amendment proposal is sent to Congress </a:t>
          </a:r>
        </a:p>
      </dgm:t>
    </dgm:pt>
    <dgm:pt modelId="{C4C6CCAD-D03A-4936-A83F-FFEB4764925B}" type="parTrans" cxnId="{280CF5CD-3024-4FA3-A094-E881481B5E84}">
      <dgm:prSet/>
      <dgm:spPr/>
      <dgm:t>
        <a:bodyPr/>
        <a:lstStyle/>
        <a:p>
          <a:endParaRPr lang="en-GB"/>
        </a:p>
      </dgm:t>
    </dgm:pt>
    <dgm:pt modelId="{585DCC72-13E2-4A7D-B49A-9AA163B5F9B5}" type="sibTrans" cxnId="{280CF5CD-3024-4FA3-A094-E881481B5E84}">
      <dgm:prSet/>
      <dgm:spPr/>
      <dgm:t>
        <a:bodyPr/>
        <a:lstStyle/>
        <a:p>
          <a:endParaRPr lang="en-GB"/>
        </a:p>
      </dgm:t>
    </dgm:pt>
    <dgm:pt modelId="{27F29362-E009-4186-ABB9-AF252835093F}">
      <dgm:prSet phldrT="[Text]"/>
      <dgm:spPr/>
      <dgm:t>
        <a:bodyPr/>
        <a:lstStyle/>
        <a:p>
          <a:r>
            <a:rPr lang="en-GB" dirty="0"/>
            <a:t>Amendment is discussed in Commissions and voted </a:t>
          </a:r>
        </a:p>
      </dgm:t>
    </dgm:pt>
    <dgm:pt modelId="{B83CA338-F616-490C-9392-E1375AD05C9E}" type="parTrans" cxnId="{C83DDE0A-38B6-4131-B070-36FD3E77BC08}">
      <dgm:prSet/>
      <dgm:spPr/>
      <dgm:t>
        <a:bodyPr/>
        <a:lstStyle/>
        <a:p>
          <a:endParaRPr lang="en-GB"/>
        </a:p>
      </dgm:t>
    </dgm:pt>
    <dgm:pt modelId="{89173E3A-214B-4AB7-95C3-2066C5447F35}" type="sibTrans" cxnId="{C83DDE0A-38B6-4131-B070-36FD3E77BC08}">
      <dgm:prSet/>
      <dgm:spPr/>
      <dgm:t>
        <a:bodyPr/>
        <a:lstStyle/>
        <a:p>
          <a:endParaRPr lang="en-GB"/>
        </a:p>
      </dgm:t>
    </dgm:pt>
    <dgm:pt modelId="{4BC5C328-A6FA-4390-B83D-FFCCAF64374E}">
      <dgm:prSet phldrT="[Text]"/>
      <dgm:spPr/>
      <dgm:t>
        <a:bodyPr/>
        <a:lstStyle/>
        <a:p>
          <a:r>
            <a:rPr lang="en-GB" dirty="0"/>
            <a:t>Amendment is discussed in the floor and voted</a:t>
          </a:r>
        </a:p>
      </dgm:t>
    </dgm:pt>
    <dgm:pt modelId="{01DB7673-7A72-47FF-A8A9-08DEBB170724}" type="parTrans" cxnId="{45B2217C-FE32-4033-8C88-9F95A0E61F3D}">
      <dgm:prSet/>
      <dgm:spPr/>
      <dgm:t>
        <a:bodyPr/>
        <a:lstStyle/>
        <a:p>
          <a:endParaRPr lang="en-GB"/>
        </a:p>
      </dgm:t>
    </dgm:pt>
    <dgm:pt modelId="{3F4EB9BC-A046-4B4D-8067-B3A0780470F8}" type="sibTrans" cxnId="{45B2217C-FE32-4033-8C88-9F95A0E61F3D}">
      <dgm:prSet/>
      <dgm:spPr/>
      <dgm:t>
        <a:bodyPr/>
        <a:lstStyle/>
        <a:p>
          <a:endParaRPr lang="en-GB"/>
        </a:p>
      </dgm:t>
    </dgm:pt>
    <dgm:pt modelId="{0CCF6130-2F12-4426-B0C8-3C7DCD4F5327}">
      <dgm:prSet phldrT="[Text]"/>
      <dgm:spPr/>
      <dgm:t>
        <a:bodyPr/>
        <a:lstStyle/>
        <a:p>
          <a:r>
            <a:rPr lang="en-GB" dirty="0"/>
            <a:t>If approved is sent to the  Senate where is discussed in Commissions </a:t>
          </a:r>
        </a:p>
      </dgm:t>
    </dgm:pt>
    <dgm:pt modelId="{37266026-87B0-4209-A439-94764C930335}" type="parTrans" cxnId="{1D37017F-2073-4F08-A9AD-B91937649864}">
      <dgm:prSet/>
      <dgm:spPr/>
      <dgm:t>
        <a:bodyPr/>
        <a:lstStyle/>
        <a:p>
          <a:endParaRPr lang="en-GB"/>
        </a:p>
      </dgm:t>
    </dgm:pt>
    <dgm:pt modelId="{B4E99001-49AA-41CE-A837-8336D868E2AF}" type="sibTrans" cxnId="{1D37017F-2073-4F08-A9AD-B91937649864}">
      <dgm:prSet/>
      <dgm:spPr/>
      <dgm:t>
        <a:bodyPr/>
        <a:lstStyle/>
        <a:p>
          <a:endParaRPr lang="en-GB"/>
        </a:p>
      </dgm:t>
    </dgm:pt>
    <dgm:pt modelId="{65CA6EA8-C6B8-49E9-B9A5-C5475D28BB2B}">
      <dgm:prSet phldrT="[Text]"/>
      <dgm:spPr/>
      <dgm:t>
        <a:bodyPr/>
        <a:lstStyle/>
        <a:p>
          <a:r>
            <a:rPr lang="en-GB" dirty="0"/>
            <a:t>Amendment is  Sent to the Floor  of the Senate to be approved </a:t>
          </a:r>
        </a:p>
      </dgm:t>
    </dgm:pt>
    <dgm:pt modelId="{7B36BD37-A17D-402C-B58A-67B77B58EEF1}" type="parTrans" cxnId="{A8DC8971-EBA9-41FE-ABFE-F3D4A12454D1}">
      <dgm:prSet/>
      <dgm:spPr/>
      <dgm:t>
        <a:bodyPr/>
        <a:lstStyle/>
        <a:p>
          <a:endParaRPr lang="en-GB"/>
        </a:p>
      </dgm:t>
    </dgm:pt>
    <dgm:pt modelId="{481E4F28-0F9B-4E63-9EEB-6818C3CD26DF}" type="sibTrans" cxnId="{A8DC8971-EBA9-41FE-ABFE-F3D4A12454D1}">
      <dgm:prSet/>
      <dgm:spPr/>
      <dgm:t>
        <a:bodyPr/>
        <a:lstStyle/>
        <a:p>
          <a:endParaRPr lang="en-GB"/>
        </a:p>
      </dgm:t>
    </dgm:pt>
    <dgm:pt modelId="{50753770-59A6-4F99-B95D-AA8C2CE9441A}">
      <dgm:prSet/>
      <dgm:spPr/>
      <dgm:t>
        <a:bodyPr/>
        <a:lstStyle/>
        <a:p>
          <a:r>
            <a:rPr lang="en-GB" dirty="0"/>
            <a:t>If the Amendment is approved is sent to the executive branch to be published, otherwise is sent to the House with amendments  </a:t>
          </a:r>
        </a:p>
      </dgm:t>
    </dgm:pt>
    <dgm:pt modelId="{D00B8406-7E7B-4110-955B-38A9C88E3557}" type="parTrans" cxnId="{5EAFBE27-3C98-4410-8192-C3B040309EDB}">
      <dgm:prSet/>
      <dgm:spPr/>
      <dgm:t>
        <a:bodyPr/>
        <a:lstStyle/>
        <a:p>
          <a:endParaRPr lang="en-GB"/>
        </a:p>
      </dgm:t>
    </dgm:pt>
    <dgm:pt modelId="{5A789731-B563-4374-878D-12D1D16D7226}" type="sibTrans" cxnId="{5EAFBE27-3C98-4410-8192-C3B040309EDB}">
      <dgm:prSet/>
      <dgm:spPr/>
      <dgm:t>
        <a:bodyPr/>
        <a:lstStyle/>
        <a:p>
          <a:endParaRPr lang="en-GB"/>
        </a:p>
      </dgm:t>
    </dgm:pt>
    <dgm:pt modelId="{3093A0C3-6665-4BD9-9622-9EA9C2742BF0}" type="pres">
      <dgm:prSet presAssocID="{58968E76-CE7F-4483-9734-72A7DC3AF5D9}" presName="cycle" presStyleCnt="0">
        <dgm:presLayoutVars>
          <dgm:dir/>
          <dgm:resizeHandles val="exact"/>
        </dgm:presLayoutVars>
      </dgm:prSet>
      <dgm:spPr/>
    </dgm:pt>
    <dgm:pt modelId="{05509AE3-6D10-4A95-AE03-FA0E17428E28}" type="pres">
      <dgm:prSet presAssocID="{A8C3EBE8-633A-4A10-97E5-845206DC7008}" presName="node" presStyleLbl="node1" presStyleIdx="0" presStyleCnt="6" custScaleX="117426">
        <dgm:presLayoutVars>
          <dgm:bulletEnabled val="1"/>
        </dgm:presLayoutVars>
      </dgm:prSet>
      <dgm:spPr/>
    </dgm:pt>
    <dgm:pt modelId="{52F53904-D368-4A9B-BF39-2AB4D49E0D05}" type="pres">
      <dgm:prSet presAssocID="{585DCC72-13E2-4A7D-B49A-9AA163B5F9B5}" presName="sibTrans" presStyleLbl="sibTrans2D1" presStyleIdx="0" presStyleCnt="6"/>
      <dgm:spPr/>
    </dgm:pt>
    <dgm:pt modelId="{046D4A27-FA97-40FF-ACC9-3E00CDD05AEA}" type="pres">
      <dgm:prSet presAssocID="{585DCC72-13E2-4A7D-B49A-9AA163B5F9B5}" presName="connectorText" presStyleLbl="sibTrans2D1" presStyleIdx="0" presStyleCnt="6"/>
      <dgm:spPr/>
    </dgm:pt>
    <dgm:pt modelId="{43FD1A50-C5A5-42EA-8A0B-F907687D41A8}" type="pres">
      <dgm:prSet presAssocID="{27F29362-E009-4186-ABB9-AF252835093F}" presName="node" presStyleLbl="node1" presStyleIdx="1" presStyleCnt="6">
        <dgm:presLayoutVars>
          <dgm:bulletEnabled val="1"/>
        </dgm:presLayoutVars>
      </dgm:prSet>
      <dgm:spPr/>
    </dgm:pt>
    <dgm:pt modelId="{58176CBC-C0A9-4D75-912A-C7045257C9BF}" type="pres">
      <dgm:prSet presAssocID="{89173E3A-214B-4AB7-95C3-2066C5447F35}" presName="sibTrans" presStyleLbl="sibTrans2D1" presStyleIdx="1" presStyleCnt="6"/>
      <dgm:spPr/>
    </dgm:pt>
    <dgm:pt modelId="{ECAAE415-0E33-4852-9D58-A4186B09F85A}" type="pres">
      <dgm:prSet presAssocID="{89173E3A-214B-4AB7-95C3-2066C5447F35}" presName="connectorText" presStyleLbl="sibTrans2D1" presStyleIdx="1" presStyleCnt="6"/>
      <dgm:spPr/>
    </dgm:pt>
    <dgm:pt modelId="{85B918DB-EDD9-4341-92CB-853657BA8203}" type="pres">
      <dgm:prSet presAssocID="{4BC5C328-A6FA-4390-B83D-FFCCAF64374E}" presName="node" presStyleLbl="node1" presStyleIdx="2" presStyleCnt="6">
        <dgm:presLayoutVars>
          <dgm:bulletEnabled val="1"/>
        </dgm:presLayoutVars>
      </dgm:prSet>
      <dgm:spPr/>
    </dgm:pt>
    <dgm:pt modelId="{0F21F0B3-F210-4C59-B0EB-B2F3FD8A9A88}" type="pres">
      <dgm:prSet presAssocID="{3F4EB9BC-A046-4B4D-8067-B3A0780470F8}" presName="sibTrans" presStyleLbl="sibTrans2D1" presStyleIdx="2" presStyleCnt="6"/>
      <dgm:spPr/>
    </dgm:pt>
    <dgm:pt modelId="{AD3021F2-DDBD-49EE-B608-5EE22409D44F}" type="pres">
      <dgm:prSet presAssocID="{3F4EB9BC-A046-4B4D-8067-B3A0780470F8}" presName="connectorText" presStyleLbl="sibTrans2D1" presStyleIdx="2" presStyleCnt="6"/>
      <dgm:spPr/>
    </dgm:pt>
    <dgm:pt modelId="{D5934C31-2BC6-4C86-91DD-FD5958516741}" type="pres">
      <dgm:prSet presAssocID="{0CCF6130-2F12-4426-B0C8-3C7DCD4F5327}" presName="node" presStyleLbl="node1" presStyleIdx="3" presStyleCnt="6">
        <dgm:presLayoutVars>
          <dgm:bulletEnabled val="1"/>
        </dgm:presLayoutVars>
      </dgm:prSet>
      <dgm:spPr/>
    </dgm:pt>
    <dgm:pt modelId="{F469130B-AED3-4AD3-B226-4AD46345688A}" type="pres">
      <dgm:prSet presAssocID="{B4E99001-49AA-41CE-A837-8336D868E2AF}" presName="sibTrans" presStyleLbl="sibTrans2D1" presStyleIdx="3" presStyleCnt="6"/>
      <dgm:spPr/>
    </dgm:pt>
    <dgm:pt modelId="{10F390FE-F5FA-4F3A-91BB-D7ED30BA6F59}" type="pres">
      <dgm:prSet presAssocID="{B4E99001-49AA-41CE-A837-8336D868E2AF}" presName="connectorText" presStyleLbl="sibTrans2D1" presStyleIdx="3" presStyleCnt="6"/>
      <dgm:spPr/>
    </dgm:pt>
    <dgm:pt modelId="{95863903-3FB6-4727-88A5-1FDCB48B5D56}" type="pres">
      <dgm:prSet presAssocID="{65CA6EA8-C6B8-49E9-B9A5-C5475D28BB2B}" presName="node" presStyleLbl="node1" presStyleIdx="4" presStyleCnt="6">
        <dgm:presLayoutVars>
          <dgm:bulletEnabled val="1"/>
        </dgm:presLayoutVars>
      </dgm:prSet>
      <dgm:spPr/>
    </dgm:pt>
    <dgm:pt modelId="{20617CC8-8C99-40BF-BA2B-609A2342820A}" type="pres">
      <dgm:prSet presAssocID="{481E4F28-0F9B-4E63-9EEB-6818C3CD26DF}" presName="sibTrans" presStyleLbl="sibTrans2D1" presStyleIdx="4" presStyleCnt="6"/>
      <dgm:spPr/>
    </dgm:pt>
    <dgm:pt modelId="{2E30790D-BE89-4645-8637-557ED7552D07}" type="pres">
      <dgm:prSet presAssocID="{481E4F28-0F9B-4E63-9EEB-6818C3CD26DF}" presName="connectorText" presStyleLbl="sibTrans2D1" presStyleIdx="4" presStyleCnt="6"/>
      <dgm:spPr/>
    </dgm:pt>
    <dgm:pt modelId="{B9E00051-D721-4644-8D86-FE8BFCD231BE}" type="pres">
      <dgm:prSet presAssocID="{50753770-59A6-4F99-B95D-AA8C2CE9441A}" presName="node" presStyleLbl="node1" presStyleIdx="5" presStyleCnt="6">
        <dgm:presLayoutVars>
          <dgm:bulletEnabled val="1"/>
        </dgm:presLayoutVars>
      </dgm:prSet>
      <dgm:spPr/>
    </dgm:pt>
    <dgm:pt modelId="{B00A48C0-158E-45EE-ACC8-A58B563576CD}" type="pres">
      <dgm:prSet presAssocID="{5A789731-B563-4374-878D-12D1D16D7226}" presName="sibTrans" presStyleLbl="sibTrans2D1" presStyleIdx="5" presStyleCnt="6"/>
      <dgm:spPr/>
    </dgm:pt>
    <dgm:pt modelId="{E49CDF0D-5A95-444D-9A6D-1B88D49588C1}" type="pres">
      <dgm:prSet presAssocID="{5A789731-B563-4374-878D-12D1D16D7226}" presName="connectorText" presStyleLbl="sibTrans2D1" presStyleIdx="5" presStyleCnt="6"/>
      <dgm:spPr/>
    </dgm:pt>
  </dgm:ptLst>
  <dgm:cxnLst>
    <dgm:cxn modelId="{1C744C07-9C4F-49D7-BB83-BB2801260D42}" type="presOf" srcId="{5A789731-B563-4374-878D-12D1D16D7226}" destId="{E49CDF0D-5A95-444D-9A6D-1B88D49588C1}" srcOrd="1" destOrd="0" presId="urn:microsoft.com/office/officeart/2005/8/layout/cycle2"/>
    <dgm:cxn modelId="{C83DDE0A-38B6-4131-B070-36FD3E77BC08}" srcId="{58968E76-CE7F-4483-9734-72A7DC3AF5D9}" destId="{27F29362-E009-4186-ABB9-AF252835093F}" srcOrd="1" destOrd="0" parTransId="{B83CA338-F616-490C-9392-E1375AD05C9E}" sibTransId="{89173E3A-214B-4AB7-95C3-2066C5447F35}"/>
    <dgm:cxn modelId="{CE22F81A-041A-4032-B218-EA5E30F70D5A}" type="presOf" srcId="{A8C3EBE8-633A-4A10-97E5-845206DC7008}" destId="{05509AE3-6D10-4A95-AE03-FA0E17428E28}" srcOrd="0" destOrd="0" presId="urn:microsoft.com/office/officeart/2005/8/layout/cycle2"/>
    <dgm:cxn modelId="{B7608727-BD60-475B-B5EF-8461C961A983}" type="presOf" srcId="{5A789731-B563-4374-878D-12D1D16D7226}" destId="{B00A48C0-158E-45EE-ACC8-A58B563576CD}" srcOrd="0" destOrd="0" presId="urn:microsoft.com/office/officeart/2005/8/layout/cycle2"/>
    <dgm:cxn modelId="{5EAFBE27-3C98-4410-8192-C3B040309EDB}" srcId="{58968E76-CE7F-4483-9734-72A7DC3AF5D9}" destId="{50753770-59A6-4F99-B95D-AA8C2CE9441A}" srcOrd="5" destOrd="0" parTransId="{D00B8406-7E7B-4110-955B-38A9C88E3557}" sibTransId="{5A789731-B563-4374-878D-12D1D16D7226}"/>
    <dgm:cxn modelId="{F7496064-7E74-4D0C-B05A-8DEE340A5FCD}" type="presOf" srcId="{65CA6EA8-C6B8-49E9-B9A5-C5475D28BB2B}" destId="{95863903-3FB6-4727-88A5-1FDCB48B5D56}" srcOrd="0" destOrd="0" presId="urn:microsoft.com/office/officeart/2005/8/layout/cycle2"/>
    <dgm:cxn modelId="{B617886F-EFB1-4388-84CB-12704C055688}" type="presOf" srcId="{481E4F28-0F9B-4E63-9EEB-6818C3CD26DF}" destId="{2E30790D-BE89-4645-8637-557ED7552D07}" srcOrd="1" destOrd="0" presId="urn:microsoft.com/office/officeart/2005/8/layout/cycle2"/>
    <dgm:cxn modelId="{A8DC8971-EBA9-41FE-ABFE-F3D4A12454D1}" srcId="{58968E76-CE7F-4483-9734-72A7DC3AF5D9}" destId="{65CA6EA8-C6B8-49E9-B9A5-C5475D28BB2B}" srcOrd="4" destOrd="0" parTransId="{7B36BD37-A17D-402C-B58A-67B77B58EEF1}" sibTransId="{481E4F28-0F9B-4E63-9EEB-6818C3CD26DF}"/>
    <dgm:cxn modelId="{75C2C273-88D6-46DC-9484-565BD4C55F1F}" type="presOf" srcId="{89173E3A-214B-4AB7-95C3-2066C5447F35}" destId="{58176CBC-C0A9-4D75-912A-C7045257C9BF}" srcOrd="0" destOrd="0" presId="urn:microsoft.com/office/officeart/2005/8/layout/cycle2"/>
    <dgm:cxn modelId="{45B2217C-FE32-4033-8C88-9F95A0E61F3D}" srcId="{58968E76-CE7F-4483-9734-72A7DC3AF5D9}" destId="{4BC5C328-A6FA-4390-B83D-FFCCAF64374E}" srcOrd="2" destOrd="0" parTransId="{01DB7673-7A72-47FF-A8A9-08DEBB170724}" sibTransId="{3F4EB9BC-A046-4B4D-8067-B3A0780470F8}"/>
    <dgm:cxn modelId="{1D37017F-2073-4F08-A9AD-B91937649864}" srcId="{58968E76-CE7F-4483-9734-72A7DC3AF5D9}" destId="{0CCF6130-2F12-4426-B0C8-3C7DCD4F5327}" srcOrd="3" destOrd="0" parTransId="{37266026-87B0-4209-A439-94764C930335}" sibTransId="{B4E99001-49AA-41CE-A837-8336D868E2AF}"/>
    <dgm:cxn modelId="{A020A87F-DC62-4DC0-B7B5-84F4CAFC5AB0}" type="presOf" srcId="{58968E76-CE7F-4483-9734-72A7DC3AF5D9}" destId="{3093A0C3-6665-4BD9-9622-9EA9C2742BF0}" srcOrd="0" destOrd="0" presId="urn:microsoft.com/office/officeart/2005/8/layout/cycle2"/>
    <dgm:cxn modelId="{50AD1699-191A-4303-B540-882AD9EF27C7}" type="presOf" srcId="{4BC5C328-A6FA-4390-B83D-FFCCAF64374E}" destId="{85B918DB-EDD9-4341-92CB-853657BA8203}" srcOrd="0" destOrd="0" presId="urn:microsoft.com/office/officeart/2005/8/layout/cycle2"/>
    <dgm:cxn modelId="{08E0599D-C847-4339-A2DD-0E4CE065C554}" type="presOf" srcId="{B4E99001-49AA-41CE-A837-8336D868E2AF}" destId="{10F390FE-F5FA-4F3A-91BB-D7ED30BA6F59}" srcOrd="1" destOrd="0" presId="urn:microsoft.com/office/officeart/2005/8/layout/cycle2"/>
    <dgm:cxn modelId="{348676A4-D0FB-4278-B7B6-78D8F4C32A70}" type="presOf" srcId="{0CCF6130-2F12-4426-B0C8-3C7DCD4F5327}" destId="{D5934C31-2BC6-4C86-91DD-FD5958516741}" srcOrd="0" destOrd="0" presId="urn:microsoft.com/office/officeart/2005/8/layout/cycle2"/>
    <dgm:cxn modelId="{D37ABAB0-543C-4B6A-B962-7FDA9B29A6BA}" type="presOf" srcId="{3F4EB9BC-A046-4B4D-8067-B3A0780470F8}" destId="{0F21F0B3-F210-4C59-B0EB-B2F3FD8A9A88}" srcOrd="0" destOrd="0" presId="urn:microsoft.com/office/officeart/2005/8/layout/cycle2"/>
    <dgm:cxn modelId="{24B354C6-1283-4975-BFD2-C9CEE20EBA8F}" type="presOf" srcId="{481E4F28-0F9B-4E63-9EEB-6818C3CD26DF}" destId="{20617CC8-8C99-40BF-BA2B-609A2342820A}" srcOrd="0" destOrd="0" presId="urn:microsoft.com/office/officeart/2005/8/layout/cycle2"/>
    <dgm:cxn modelId="{F8BA45CD-1B65-4F25-8FAC-187D1518B3FA}" type="presOf" srcId="{27F29362-E009-4186-ABB9-AF252835093F}" destId="{43FD1A50-C5A5-42EA-8A0B-F907687D41A8}" srcOrd="0" destOrd="0" presId="urn:microsoft.com/office/officeart/2005/8/layout/cycle2"/>
    <dgm:cxn modelId="{280CF5CD-3024-4FA3-A094-E881481B5E84}" srcId="{58968E76-CE7F-4483-9734-72A7DC3AF5D9}" destId="{A8C3EBE8-633A-4A10-97E5-845206DC7008}" srcOrd="0" destOrd="0" parTransId="{C4C6CCAD-D03A-4936-A83F-FFEB4764925B}" sibTransId="{585DCC72-13E2-4A7D-B49A-9AA163B5F9B5}"/>
    <dgm:cxn modelId="{8D11FDD5-DDE1-4632-B012-D5F5527AF017}" type="presOf" srcId="{89173E3A-214B-4AB7-95C3-2066C5447F35}" destId="{ECAAE415-0E33-4852-9D58-A4186B09F85A}" srcOrd="1" destOrd="0" presId="urn:microsoft.com/office/officeart/2005/8/layout/cycle2"/>
    <dgm:cxn modelId="{64D568E1-8C1C-4E10-9530-97B6DEF94E9A}" type="presOf" srcId="{50753770-59A6-4F99-B95D-AA8C2CE9441A}" destId="{B9E00051-D721-4644-8D86-FE8BFCD231BE}" srcOrd="0" destOrd="0" presId="urn:microsoft.com/office/officeart/2005/8/layout/cycle2"/>
    <dgm:cxn modelId="{837C0BE4-0B68-46F7-8E30-C319C4AAAB10}" type="presOf" srcId="{585DCC72-13E2-4A7D-B49A-9AA163B5F9B5}" destId="{046D4A27-FA97-40FF-ACC9-3E00CDD05AEA}" srcOrd="1" destOrd="0" presId="urn:microsoft.com/office/officeart/2005/8/layout/cycle2"/>
    <dgm:cxn modelId="{80AB1DF6-2A8C-4066-9AE4-6EB9AE313E73}" type="presOf" srcId="{B4E99001-49AA-41CE-A837-8336D868E2AF}" destId="{F469130B-AED3-4AD3-B226-4AD46345688A}" srcOrd="0" destOrd="0" presId="urn:microsoft.com/office/officeart/2005/8/layout/cycle2"/>
    <dgm:cxn modelId="{5BD9FEF7-AFF4-49BD-B3B3-6F4D6FDCD638}" type="presOf" srcId="{585DCC72-13E2-4A7D-B49A-9AA163B5F9B5}" destId="{52F53904-D368-4A9B-BF39-2AB4D49E0D05}" srcOrd="0" destOrd="0" presId="urn:microsoft.com/office/officeart/2005/8/layout/cycle2"/>
    <dgm:cxn modelId="{12D14AF9-48BF-4072-8973-21727E8DBFAC}" type="presOf" srcId="{3F4EB9BC-A046-4B4D-8067-B3A0780470F8}" destId="{AD3021F2-DDBD-49EE-B608-5EE22409D44F}" srcOrd="1" destOrd="0" presId="urn:microsoft.com/office/officeart/2005/8/layout/cycle2"/>
    <dgm:cxn modelId="{4416B861-07A3-4958-9C97-B64098D0C853}" type="presParOf" srcId="{3093A0C3-6665-4BD9-9622-9EA9C2742BF0}" destId="{05509AE3-6D10-4A95-AE03-FA0E17428E28}" srcOrd="0" destOrd="0" presId="urn:microsoft.com/office/officeart/2005/8/layout/cycle2"/>
    <dgm:cxn modelId="{CFDA44F1-B6D7-4A9B-A8A2-48BEAE493377}" type="presParOf" srcId="{3093A0C3-6665-4BD9-9622-9EA9C2742BF0}" destId="{52F53904-D368-4A9B-BF39-2AB4D49E0D05}" srcOrd="1" destOrd="0" presId="urn:microsoft.com/office/officeart/2005/8/layout/cycle2"/>
    <dgm:cxn modelId="{DEF881AE-D348-4F18-81A3-5F09721CEB57}" type="presParOf" srcId="{52F53904-D368-4A9B-BF39-2AB4D49E0D05}" destId="{046D4A27-FA97-40FF-ACC9-3E00CDD05AEA}" srcOrd="0" destOrd="0" presId="urn:microsoft.com/office/officeart/2005/8/layout/cycle2"/>
    <dgm:cxn modelId="{33F2B761-671E-4225-B097-0EF2D2F33495}" type="presParOf" srcId="{3093A0C3-6665-4BD9-9622-9EA9C2742BF0}" destId="{43FD1A50-C5A5-42EA-8A0B-F907687D41A8}" srcOrd="2" destOrd="0" presId="urn:microsoft.com/office/officeart/2005/8/layout/cycle2"/>
    <dgm:cxn modelId="{DA0098C3-2485-4410-9BAD-7FEA92055D0D}" type="presParOf" srcId="{3093A0C3-6665-4BD9-9622-9EA9C2742BF0}" destId="{58176CBC-C0A9-4D75-912A-C7045257C9BF}" srcOrd="3" destOrd="0" presId="urn:microsoft.com/office/officeart/2005/8/layout/cycle2"/>
    <dgm:cxn modelId="{67437462-7E6F-42B5-8779-0811126B1089}" type="presParOf" srcId="{58176CBC-C0A9-4D75-912A-C7045257C9BF}" destId="{ECAAE415-0E33-4852-9D58-A4186B09F85A}" srcOrd="0" destOrd="0" presId="urn:microsoft.com/office/officeart/2005/8/layout/cycle2"/>
    <dgm:cxn modelId="{BA75B48E-4A8C-40FA-8E7C-8A9636564359}" type="presParOf" srcId="{3093A0C3-6665-4BD9-9622-9EA9C2742BF0}" destId="{85B918DB-EDD9-4341-92CB-853657BA8203}" srcOrd="4" destOrd="0" presId="urn:microsoft.com/office/officeart/2005/8/layout/cycle2"/>
    <dgm:cxn modelId="{B7C8A3F0-7BD3-4F18-B478-903D58655479}" type="presParOf" srcId="{3093A0C3-6665-4BD9-9622-9EA9C2742BF0}" destId="{0F21F0B3-F210-4C59-B0EB-B2F3FD8A9A88}" srcOrd="5" destOrd="0" presId="urn:microsoft.com/office/officeart/2005/8/layout/cycle2"/>
    <dgm:cxn modelId="{0CF5E911-86F6-4083-8A07-76F67F3462C1}" type="presParOf" srcId="{0F21F0B3-F210-4C59-B0EB-B2F3FD8A9A88}" destId="{AD3021F2-DDBD-49EE-B608-5EE22409D44F}" srcOrd="0" destOrd="0" presId="urn:microsoft.com/office/officeart/2005/8/layout/cycle2"/>
    <dgm:cxn modelId="{8E48D38C-18BB-4AEB-BBB1-E45D3E870FAF}" type="presParOf" srcId="{3093A0C3-6665-4BD9-9622-9EA9C2742BF0}" destId="{D5934C31-2BC6-4C86-91DD-FD5958516741}" srcOrd="6" destOrd="0" presId="urn:microsoft.com/office/officeart/2005/8/layout/cycle2"/>
    <dgm:cxn modelId="{7E9A67C6-04B1-47C2-AC0D-D14CB25359FA}" type="presParOf" srcId="{3093A0C3-6665-4BD9-9622-9EA9C2742BF0}" destId="{F469130B-AED3-4AD3-B226-4AD46345688A}" srcOrd="7" destOrd="0" presId="urn:microsoft.com/office/officeart/2005/8/layout/cycle2"/>
    <dgm:cxn modelId="{71B6308D-1665-4EBB-9F16-64F1AB6C7662}" type="presParOf" srcId="{F469130B-AED3-4AD3-B226-4AD46345688A}" destId="{10F390FE-F5FA-4F3A-91BB-D7ED30BA6F59}" srcOrd="0" destOrd="0" presId="urn:microsoft.com/office/officeart/2005/8/layout/cycle2"/>
    <dgm:cxn modelId="{3D8C13A7-0E22-4A82-BC61-CC0D7DC3701D}" type="presParOf" srcId="{3093A0C3-6665-4BD9-9622-9EA9C2742BF0}" destId="{95863903-3FB6-4727-88A5-1FDCB48B5D56}" srcOrd="8" destOrd="0" presId="urn:microsoft.com/office/officeart/2005/8/layout/cycle2"/>
    <dgm:cxn modelId="{DDC5F58E-CBA5-47E6-B48B-0714486AFBD6}" type="presParOf" srcId="{3093A0C3-6665-4BD9-9622-9EA9C2742BF0}" destId="{20617CC8-8C99-40BF-BA2B-609A2342820A}" srcOrd="9" destOrd="0" presId="urn:microsoft.com/office/officeart/2005/8/layout/cycle2"/>
    <dgm:cxn modelId="{4AFC9D18-3981-4DA4-872E-EC52CD5ED4E1}" type="presParOf" srcId="{20617CC8-8C99-40BF-BA2B-609A2342820A}" destId="{2E30790D-BE89-4645-8637-557ED7552D07}" srcOrd="0" destOrd="0" presId="urn:microsoft.com/office/officeart/2005/8/layout/cycle2"/>
    <dgm:cxn modelId="{18A01FAB-B4B9-40C8-90C5-FE65898D6B99}" type="presParOf" srcId="{3093A0C3-6665-4BD9-9622-9EA9C2742BF0}" destId="{B9E00051-D721-4644-8D86-FE8BFCD231BE}" srcOrd="10" destOrd="0" presId="urn:microsoft.com/office/officeart/2005/8/layout/cycle2"/>
    <dgm:cxn modelId="{9356CA57-DF7F-4EB9-B35E-1526DC9A106F}" type="presParOf" srcId="{3093A0C3-6665-4BD9-9622-9EA9C2742BF0}" destId="{B00A48C0-158E-45EE-ACC8-A58B563576CD}" srcOrd="11" destOrd="0" presId="urn:microsoft.com/office/officeart/2005/8/layout/cycle2"/>
    <dgm:cxn modelId="{0979A7D9-F0AF-4EBD-8ACC-BECD7DC8BCF7}" type="presParOf" srcId="{B00A48C0-158E-45EE-ACC8-A58B563576CD}" destId="{E49CDF0D-5A95-444D-9A6D-1B88D49588C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09AE3-6D10-4A95-AE03-FA0E17428E28}">
      <dsp:nvSpPr>
        <dsp:cNvPr id="0" name=""/>
        <dsp:cNvSpPr/>
      </dsp:nvSpPr>
      <dsp:spPr>
        <a:xfrm>
          <a:off x="3564396" y="547"/>
          <a:ext cx="1404155" cy="11957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dirty="0"/>
            <a:t>Amendment proposal is sent to Congress </a:t>
          </a:r>
        </a:p>
      </dsp:txBody>
      <dsp:txXfrm>
        <a:off x="3770030" y="175665"/>
        <a:ext cx="992887" cy="845543"/>
      </dsp:txXfrm>
    </dsp:sp>
    <dsp:sp modelId="{52F53904-D368-4A9B-BF39-2AB4D49E0D05}">
      <dsp:nvSpPr>
        <dsp:cNvPr id="0" name=""/>
        <dsp:cNvSpPr/>
      </dsp:nvSpPr>
      <dsp:spPr>
        <a:xfrm rot="1800000">
          <a:off x="4929670" y="860553"/>
          <a:ext cx="280617" cy="4035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935309" y="920222"/>
        <a:ext cx="196432" cy="242145"/>
      </dsp:txXfrm>
    </dsp:sp>
    <dsp:sp modelId="{43FD1A50-C5A5-42EA-8A0B-F907687D41A8}">
      <dsp:nvSpPr>
        <dsp:cNvPr id="0" name=""/>
        <dsp:cNvSpPr/>
      </dsp:nvSpPr>
      <dsp:spPr>
        <a:xfrm>
          <a:off x="5226021" y="899734"/>
          <a:ext cx="1195779" cy="11957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dirty="0"/>
            <a:t>Amendment is discussed in Commissions and voted </a:t>
          </a:r>
        </a:p>
      </dsp:txBody>
      <dsp:txXfrm>
        <a:off x="5401139" y="1074852"/>
        <a:ext cx="845543" cy="845543"/>
      </dsp:txXfrm>
    </dsp:sp>
    <dsp:sp modelId="{58176CBC-C0A9-4D75-912A-C7045257C9BF}">
      <dsp:nvSpPr>
        <dsp:cNvPr id="0" name=""/>
        <dsp:cNvSpPr/>
      </dsp:nvSpPr>
      <dsp:spPr>
        <a:xfrm rot="5400000">
          <a:off x="5664223" y="2185984"/>
          <a:ext cx="319374" cy="4035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712129" y="2218793"/>
        <a:ext cx="223562" cy="242145"/>
      </dsp:txXfrm>
    </dsp:sp>
    <dsp:sp modelId="{85B918DB-EDD9-4341-92CB-853657BA8203}">
      <dsp:nvSpPr>
        <dsp:cNvPr id="0" name=""/>
        <dsp:cNvSpPr/>
      </dsp:nvSpPr>
      <dsp:spPr>
        <a:xfrm>
          <a:off x="5226021" y="2698108"/>
          <a:ext cx="1195779" cy="11957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dirty="0"/>
            <a:t>Amendment is discussed in the floor and voted</a:t>
          </a:r>
        </a:p>
      </dsp:txBody>
      <dsp:txXfrm>
        <a:off x="5401139" y="2873226"/>
        <a:ext cx="845543" cy="845543"/>
      </dsp:txXfrm>
    </dsp:sp>
    <dsp:sp modelId="{0F21F0B3-F210-4C59-B0EB-B2F3FD8A9A88}">
      <dsp:nvSpPr>
        <dsp:cNvPr id="0" name=""/>
        <dsp:cNvSpPr/>
      </dsp:nvSpPr>
      <dsp:spPr>
        <a:xfrm rot="9000000">
          <a:off x="4893333" y="3539284"/>
          <a:ext cx="319374" cy="4035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4982727" y="3596046"/>
        <a:ext cx="223562" cy="242145"/>
      </dsp:txXfrm>
    </dsp:sp>
    <dsp:sp modelId="{D5934C31-2BC6-4C86-91DD-FD5958516741}">
      <dsp:nvSpPr>
        <dsp:cNvPr id="0" name=""/>
        <dsp:cNvSpPr/>
      </dsp:nvSpPr>
      <dsp:spPr>
        <a:xfrm>
          <a:off x="3668584" y="3597294"/>
          <a:ext cx="1195779" cy="11957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dirty="0"/>
            <a:t>If approved is sent to the  Senate where is discussed in Commissions </a:t>
          </a:r>
        </a:p>
      </dsp:txBody>
      <dsp:txXfrm>
        <a:off x="3843702" y="3772412"/>
        <a:ext cx="845543" cy="845543"/>
      </dsp:txXfrm>
    </dsp:sp>
    <dsp:sp modelId="{F469130B-AED3-4AD3-B226-4AD46345688A}">
      <dsp:nvSpPr>
        <dsp:cNvPr id="0" name=""/>
        <dsp:cNvSpPr/>
      </dsp:nvSpPr>
      <dsp:spPr>
        <a:xfrm rot="12600000">
          <a:off x="3335895" y="3548322"/>
          <a:ext cx="319374" cy="4035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3425289" y="3652990"/>
        <a:ext cx="223562" cy="242145"/>
      </dsp:txXfrm>
    </dsp:sp>
    <dsp:sp modelId="{95863903-3FB6-4727-88A5-1FDCB48B5D56}">
      <dsp:nvSpPr>
        <dsp:cNvPr id="0" name=""/>
        <dsp:cNvSpPr/>
      </dsp:nvSpPr>
      <dsp:spPr>
        <a:xfrm>
          <a:off x="2111147" y="2698108"/>
          <a:ext cx="1195779" cy="11957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dirty="0"/>
            <a:t>Amendment is  Sent to the Floor  of the Senate to be approved </a:t>
          </a:r>
        </a:p>
      </dsp:txBody>
      <dsp:txXfrm>
        <a:off x="2286265" y="2873226"/>
        <a:ext cx="845543" cy="845543"/>
      </dsp:txXfrm>
    </dsp:sp>
    <dsp:sp modelId="{20617CC8-8C99-40BF-BA2B-609A2342820A}">
      <dsp:nvSpPr>
        <dsp:cNvPr id="0" name=""/>
        <dsp:cNvSpPr/>
      </dsp:nvSpPr>
      <dsp:spPr>
        <a:xfrm rot="16200000">
          <a:off x="2549349" y="2204062"/>
          <a:ext cx="319374" cy="4035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597255" y="2332683"/>
        <a:ext cx="223562" cy="242145"/>
      </dsp:txXfrm>
    </dsp:sp>
    <dsp:sp modelId="{B9E00051-D721-4644-8D86-FE8BFCD231BE}">
      <dsp:nvSpPr>
        <dsp:cNvPr id="0" name=""/>
        <dsp:cNvSpPr/>
      </dsp:nvSpPr>
      <dsp:spPr>
        <a:xfrm>
          <a:off x="2111147" y="899734"/>
          <a:ext cx="1195779" cy="11957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dirty="0"/>
            <a:t>If the Amendment is approved is sent to the executive branch to be published, otherwise is sent to the House with amendments  </a:t>
          </a:r>
        </a:p>
      </dsp:txBody>
      <dsp:txXfrm>
        <a:off x="2286265" y="1074852"/>
        <a:ext cx="845543" cy="845543"/>
      </dsp:txXfrm>
    </dsp:sp>
    <dsp:sp modelId="{B00A48C0-158E-45EE-ACC8-A58B563576CD}">
      <dsp:nvSpPr>
        <dsp:cNvPr id="0" name=""/>
        <dsp:cNvSpPr/>
      </dsp:nvSpPr>
      <dsp:spPr>
        <a:xfrm rot="19800000">
          <a:off x="3308903" y="868495"/>
          <a:ext cx="280617" cy="4035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314542" y="970256"/>
        <a:ext cx="196432" cy="24214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433544-81F4-D241-8389-44092FA17AC6}" type="datetimeFigureOut">
              <a:rPr lang="en-US" smtClean="0"/>
              <a:pPr/>
              <a:t>3/27/2024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62D54A-8A66-5A43-AD6B-05C676D0E303}" type="slidenum">
              <a:rPr lang="en-US" smtClean="0"/>
              <a:pPr/>
              <a:t>‹#›</a:t>
            </a:fld>
            <a:endParaRPr lang="en-US" dirty="0"/>
          </a:p>
        </p:txBody>
      </p:sp>
    </p:spTree>
    <p:extLst>
      <p:ext uri="{BB962C8B-B14F-4D97-AF65-F5344CB8AC3E}">
        <p14:creationId xmlns:p14="http://schemas.microsoft.com/office/powerpoint/2010/main" val="8391019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E99C3C-7C52-F34A-8ABB-8E043EEECFE0}" type="datetimeFigureOut">
              <a:rPr lang="en-US" smtClean="0"/>
              <a:pPr/>
              <a:t>3/27/2024</a:t>
            </a:fld>
            <a:endParaRPr lang="en-US" dirty="0"/>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BB2700-926B-3F46-88CB-F9CBF3FB40E2}" type="slidenum">
              <a:rPr lang="en-US" smtClean="0"/>
              <a:pPr/>
              <a:t>‹#›</a:t>
            </a:fld>
            <a:endParaRPr lang="en-US" dirty="0"/>
          </a:p>
        </p:txBody>
      </p:sp>
    </p:spTree>
    <p:extLst>
      <p:ext uri="{BB962C8B-B14F-4D97-AF65-F5344CB8AC3E}">
        <p14:creationId xmlns:p14="http://schemas.microsoft.com/office/powerpoint/2010/main" val="127968802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8983620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hyperlink" Target="http://oursharedtoolkit/design/Pages/DIY-PowerPoint-Templates.aspx" TargetMode="Externa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oursharedtoolkit/design/Pages/DIY-PowerPoint-Templates.aspx" TargetMode="External"/><Relationship Id="rId1" Type="http://schemas.openxmlformats.org/officeDocument/2006/relationships/slideMaster" Target="../slideMasters/slideMaster1.xml"/><Relationship Id="rId5" Type="http://schemas.openxmlformats.org/officeDocument/2006/relationships/image" Target="../media/image8.jpg"/><Relationship Id="rId4" Type="http://schemas.openxmlformats.org/officeDocument/2006/relationships/image" Target="../media/image7.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of 2">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3DD7EB27-18B2-4DC3-BDE3-23E7FBCDB1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7071" y="2007207"/>
            <a:ext cx="5121188" cy="2866059"/>
          </a:xfrm>
          <a:prstGeom prst="rect">
            <a:avLst/>
          </a:prstGeom>
        </p:spPr>
      </p:pic>
      <p:sp>
        <p:nvSpPr>
          <p:cNvPr id="4" name="Slide Number Placeholder 3"/>
          <p:cNvSpPr>
            <a:spLocks noGrp="1"/>
          </p:cNvSpPr>
          <p:nvPr>
            <p:ph type="sldNum" sz="quarter" idx="10"/>
          </p:nvPr>
        </p:nvSpPr>
        <p:spPr/>
        <p:txBody>
          <a:bodyPr/>
          <a:lstStyle/>
          <a:p>
            <a:fld id="{74CFB796-47D1-194A-A21B-C8DDD0F0FEAD}" type="slidenum">
              <a:rPr lang="en-US" smtClean="0"/>
              <a:pPr/>
              <a:t>‹#›</a:t>
            </a:fld>
            <a:endParaRPr lang="en-US" dirty="0"/>
          </a:p>
        </p:txBody>
      </p:sp>
      <p:sp>
        <p:nvSpPr>
          <p:cNvPr id="15" name="TextBox 14"/>
          <p:cNvSpPr txBox="1"/>
          <p:nvPr userDrawn="1"/>
        </p:nvSpPr>
        <p:spPr>
          <a:xfrm>
            <a:off x="3062282" y="554337"/>
            <a:ext cx="3961021" cy="153888"/>
          </a:xfrm>
          <a:prstGeom prst="rect">
            <a:avLst/>
          </a:prstGeom>
          <a:noFill/>
        </p:spPr>
        <p:txBody>
          <a:bodyPr wrap="none" lIns="0" tIns="0" rIns="0" bIns="0" rtlCol="0">
            <a:spAutoFit/>
          </a:bodyPr>
          <a:lstStyle/>
          <a:p>
            <a:pPr algn="ctr"/>
            <a:r>
              <a:rPr lang="en-GB" sz="1000" b="1" dirty="0">
                <a:solidFill>
                  <a:schemeClr val="tx1"/>
                </a:solidFill>
              </a:rPr>
              <a:t>How to use this PowerPoint template successfully. Part 1 of 2</a:t>
            </a:r>
          </a:p>
        </p:txBody>
      </p:sp>
      <p:sp>
        <p:nvSpPr>
          <p:cNvPr id="16" name="TextBox 15"/>
          <p:cNvSpPr txBox="1"/>
          <p:nvPr userDrawn="1"/>
        </p:nvSpPr>
        <p:spPr>
          <a:xfrm>
            <a:off x="793398" y="778670"/>
            <a:ext cx="8527874" cy="498517"/>
          </a:xfrm>
          <a:prstGeom prst="rect">
            <a:avLst/>
          </a:prstGeom>
          <a:noFill/>
        </p:spPr>
        <p:txBody>
          <a:bodyPr wrap="square" lIns="0" tIns="0" rIns="0" bIns="0" rtlCol="0">
            <a:normAutofit/>
          </a:bodyPr>
          <a:lstStyle/>
          <a:p>
            <a:pPr algn="ctr"/>
            <a:r>
              <a:rPr lang="en-GB" sz="900" b="1" baseline="0" dirty="0">
                <a:solidFill>
                  <a:schemeClr val="accent1"/>
                </a:solidFill>
                <a:latin typeface="Caecilia LT Std Roman" pitchFamily="50" charset="0"/>
              </a:rPr>
              <a:t>By familiarising yourself with a few simple principles t</a:t>
            </a:r>
            <a:r>
              <a:rPr lang="en-GB" sz="900" b="1" dirty="0">
                <a:solidFill>
                  <a:schemeClr val="accent1"/>
                </a:solidFill>
                <a:latin typeface="Caecilia LT Std Roman" pitchFamily="50" charset="0"/>
              </a:rPr>
              <a:t>his</a:t>
            </a:r>
            <a:r>
              <a:rPr lang="en-GB" sz="900" b="1" baseline="0" dirty="0">
                <a:solidFill>
                  <a:schemeClr val="accent1"/>
                </a:solidFill>
                <a:latin typeface="Caecilia LT Std Roman" pitchFamily="50" charset="0"/>
              </a:rPr>
              <a:t> template will allow you to quickly and easily produce PowerPoint documents </a:t>
            </a:r>
            <a:br>
              <a:rPr lang="en-GB" sz="900" b="1" baseline="0" dirty="0">
                <a:solidFill>
                  <a:schemeClr val="accent1"/>
                </a:solidFill>
                <a:latin typeface="Caecilia LT Std Roman" pitchFamily="50" charset="0"/>
              </a:rPr>
            </a:br>
            <a:r>
              <a:rPr lang="en-GB" sz="900" b="1" baseline="0" dirty="0">
                <a:solidFill>
                  <a:schemeClr val="accent1"/>
                </a:solidFill>
                <a:latin typeface="Caecilia LT Std Roman" pitchFamily="50" charset="0"/>
              </a:rPr>
              <a:t>and presentations in accordance with Clyde &amp; Co. brand guidance.</a:t>
            </a:r>
            <a:endParaRPr lang="en-GB" sz="900" b="1" dirty="0">
              <a:solidFill>
                <a:schemeClr val="accent1"/>
              </a:solidFill>
              <a:latin typeface="Caecilia LT Std Roman" pitchFamily="50" charset="0"/>
            </a:endParaRPr>
          </a:p>
        </p:txBody>
      </p:sp>
      <p:sp>
        <p:nvSpPr>
          <p:cNvPr id="17" name="Rectangle 16"/>
          <p:cNvSpPr/>
          <p:nvPr userDrawn="1"/>
        </p:nvSpPr>
        <p:spPr>
          <a:xfrm>
            <a:off x="1053345" y="2033924"/>
            <a:ext cx="2171464" cy="1892826"/>
          </a:xfrm>
          <a:prstGeom prst="rect">
            <a:avLst/>
          </a:prstGeom>
        </p:spPr>
        <p:txBody>
          <a:bodyPr wrap="square" lIns="0" tIns="0" rIns="0" bIns="0">
            <a:spAutoFit/>
          </a:bodyPr>
          <a:lstStyle/>
          <a:p>
            <a:pPr algn="l"/>
            <a:r>
              <a:rPr lang="en-GB" sz="900" b="0" baseline="0" dirty="0">
                <a:solidFill>
                  <a:schemeClr val="accent1"/>
                </a:solidFill>
                <a:latin typeface="Caecilia LT Std Roman" pitchFamily="50" charset="0"/>
              </a:rPr>
              <a:t>Predefined Layouts</a:t>
            </a:r>
            <a:br>
              <a:rPr lang="en-GB" sz="900" b="1" baseline="0" dirty="0">
                <a:solidFill>
                  <a:schemeClr val="tx1"/>
                </a:solidFill>
              </a:rPr>
            </a:br>
            <a:r>
              <a:rPr lang="en-GB" sz="900" b="0" baseline="0" dirty="0">
                <a:solidFill>
                  <a:schemeClr val="tx1"/>
                </a:solidFill>
              </a:rPr>
              <a:t>A number of set layouts have been built to allow you to successfully select the right layout you require. To select a layout…</a:t>
            </a:r>
          </a:p>
          <a:p>
            <a:pPr algn="l"/>
            <a:endParaRPr lang="en-GB" sz="900" b="1" baseline="0" dirty="0">
              <a:solidFill>
                <a:schemeClr val="tx1"/>
              </a:solidFill>
            </a:endParaRPr>
          </a:p>
          <a:p>
            <a:pPr algn="l"/>
            <a:r>
              <a:rPr lang="en-GB" sz="900" b="1" baseline="0" dirty="0">
                <a:solidFill>
                  <a:schemeClr val="tx1"/>
                </a:solidFill>
              </a:rPr>
              <a:t>&gt;Home</a:t>
            </a:r>
          </a:p>
          <a:p>
            <a:pPr algn="l"/>
            <a:r>
              <a:rPr lang="en-GB" sz="900" b="1" baseline="0" dirty="0">
                <a:solidFill>
                  <a:schemeClr val="tx1"/>
                </a:solidFill>
              </a:rPr>
              <a:t>&gt;New Slide</a:t>
            </a:r>
          </a:p>
          <a:p>
            <a:pPr algn="l"/>
            <a:r>
              <a:rPr lang="en-GB" sz="900" b="1" baseline="0" dirty="0">
                <a:solidFill>
                  <a:schemeClr val="tx1"/>
                </a:solidFill>
              </a:rPr>
              <a:t>Choose the most appropriate layout for your slide content.</a:t>
            </a:r>
          </a:p>
          <a:p>
            <a:pPr algn="l"/>
            <a:endParaRPr lang="en-GB" sz="900" b="1" baseline="0" dirty="0">
              <a:solidFill>
                <a:schemeClr val="tx1"/>
              </a:solidFill>
            </a:endParaRPr>
          </a:p>
          <a:p>
            <a:pPr algn="l"/>
            <a:r>
              <a:rPr lang="en-GB" sz="800" b="0" baseline="0" dirty="0">
                <a:solidFill>
                  <a:schemeClr val="tx1"/>
                </a:solidFill>
              </a:rPr>
              <a:t>*This tip is also featured as a User Tip through out the template to help remind you.</a:t>
            </a:r>
          </a:p>
        </p:txBody>
      </p:sp>
      <p:sp>
        <p:nvSpPr>
          <p:cNvPr id="18" name="Rectangle 17"/>
          <p:cNvSpPr/>
          <p:nvPr userDrawn="1"/>
        </p:nvSpPr>
        <p:spPr>
          <a:xfrm>
            <a:off x="6045335" y="1277420"/>
            <a:ext cx="3328156" cy="553998"/>
          </a:xfrm>
          <a:prstGeom prst="rect">
            <a:avLst/>
          </a:prstGeom>
        </p:spPr>
        <p:txBody>
          <a:bodyPr wrap="square" lIns="0" tIns="0" rIns="0" bIns="0">
            <a:spAutoFit/>
          </a:bodyPr>
          <a:lstStyle/>
          <a:p>
            <a:pPr algn="l"/>
            <a:r>
              <a:rPr lang="en-GB" sz="900" b="0" baseline="0" dirty="0">
                <a:solidFill>
                  <a:schemeClr val="accent1"/>
                </a:solidFill>
                <a:latin typeface="Caecilia LT Std Roman" pitchFamily="50" charset="0"/>
              </a:rPr>
              <a:t>User Tips</a:t>
            </a:r>
            <a:br>
              <a:rPr lang="en-GB" sz="900" b="1" baseline="0" dirty="0">
                <a:solidFill>
                  <a:schemeClr val="tx1"/>
                </a:solidFill>
              </a:rPr>
            </a:br>
            <a:r>
              <a:rPr lang="en-GB" sz="900" b="0" baseline="0" dirty="0">
                <a:solidFill>
                  <a:schemeClr val="tx1"/>
                </a:solidFill>
              </a:rPr>
              <a:t>Within both the placeholders on the layouts and off the slide to both the left and right you will find tips on how to use the layout you have selected.</a:t>
            </a:r>
          </a:p>
        </p:txBody>
      </p:sp>
      <p:sp>
        <p:nvSpPr>
          <p:cNvPr id="19" name="TextBox 18"/>
          <p:cNvSpPr txBox="1"/>
          <p:nvPr userDrawn="1"/>
        </p:nvSpPr>
        <p:spPr>
          <a:xfrm>
            <a:off x="387357" y="5348291"/>
            <a:ext cx="9128324" cy="569387"/>
          </a:xfrm>
          <a:prstGeom prst="rect">
            <a:avLst/>
          </a:prstGeom>
          <a:noFill/>
        </p:spPr>
        <p:txBody>
          <a:bodyPr wrap="square" lIns="0" tIns="0" rIns="0" bIns="0" rtlCol="0">
            <a:spAutoFit/>
          </a:bodyPr>
          <a:lstStyle/>
          <a:p>
            <a:pPr marL="0" marR="0" lvl="0" indent="0" algn="ctr" defTabSz="632986" rtl="0" eaLnBrk="1" fontAlgn="auto" latinLnBrk="0" hangingPunct="1">
              <a:lnSpc>
                <a:spcPct val="100000"/>
              </a:lnSpc>
              <a:spcBef>
                <a:spcPts val="0"/>
              </a:spcBef>
              <a:spcAft>
                <a:spcPts val="0"/>
              </a:spcAft>
              <a:buClrTx/>
              <a:buSzTx/>
              <a:buFontTx/>
              <a:buNone/>
              <a:tabLst/>
              <a:defRPr/>
            </a:pPr>
            <a:r>
              <a:rPr lang="en-GB" sz="1000" b="1" baseline="0" dirty="0">
                <a:solidFill>
                  <a:schemeClr val="tx1"/>
                </a:solidFill>
                <a:latin typeface="+mn-lt"/>
              </a:rPr>
              <a:t>Click 'New Slide' to see the second part of 'how to use the template successfully‘</a:t>
            </a:r>
            <a:endParaRPr lang="en-GB" sz="800" b="1" baseline="0" dirty="0">
              <a:solidFill>
                <a:schemeClr val="accent1"/>
              </a:solidFill>
              <a:latin typeface="Caecilia LT Std Roman" panose="00000500000000000000" pitchFamily="50" charset="0"/>
            </a:endParaRPr>
          </a:p>
          <a:p>
            <a:pPr algn="ctr"/>
            <a:endParaRPr lang="en-GB" sz="900" b="1" dirty="0">
              <a:solidFill>
                <a:schemeClr val="tx1"/>
              </a:solidFill>
            </a:endParaRPr>
          </a:p>
          <a:p>
            <a:pPr algn="ctr"/>
            <a:r>
              <a:rPr lang="en-GB" sz="900" b="1" dirty="0">
                <a:solidFill>
                  <a:schemeClr val="tx1"/>
                </a:solidFill>
              </a:rPr>
              <a:t>If you have any questions on using this presentation contact Corporate Communications </a:t>
            </a:r>
            <a:br>
              <a:rPr lang="en-GB" sz="900" b="1" dirty="0">
                <a:solidFill>
                  <a:schemeClr val="tx1"/>
                </a:solidFill>
              </a:rPr>
            </a:br>
            <a:r>
              <a:rPr lang="en-GB" sz="900" b="1" dirty="0">
                <a:solidFill>
                  <a:schemeClr val="tx1"/>
                </a:solidFill>
              </a:rPr>
              <a:t>email: communications@clydeco.com</a:t>
            </a:r>
          </a:p>
        </p:txBody>
      </p:sp>
      <p:pic>
        <p:nvPicPr>
          <p:cNvPr id="23" name="Picture 22"/>
          <p:cNvPicPr>
            <a:picLocks noChangeAspect="1"/>
          </p:cNvPicPr>
          <p:nvPr userDrawn="1"/>
        </p:nvPicPr>
        <p:blipFill>
          <a:blip r:embed="rId3" cstate="print">
            <a:lum bright="-100000"/>
            <a:extLst>
              <a:ext uri="{28A0092B-C50C-407E-A947-70E740481C1C}">
                <a14:useLocalDpi xmlns:a14="http://schemas.microsoft.com/office/drawing/2010/main" val="0"/>
              </a:ext>
            </a:extLst>
          </a:blip>
          <a:stretch>
            <a:fillRect/>
          </a:stretch>
        </p:blipFill>
        <p:spPr>
          <a:xfrm>
            <a:off x="4016292" y="95673"/>
            <a:ext cx="1870454" cy="344995"/>
          </a:xfrm>
          <a:prstGeom prst="rect">
            <a:avLst/>
          </a:prstGeom>
        </p:spPr>
      </p:pic>
      <p:sp>
        <p:nvSpPr>
          <p:cNvPr id="24" name="TextBox 23"/>
          <p:cNvSpPr txBox="1"/>
          <p:nvPr userDrawn="1"/>
        </p:nvSpPr>
        <p:spPr>
          <a:xfrm>
            <a:off x="793398" y="6028495"/>
            <a:ext cx="8527874" cy="429601"/>
          </a:xfrm>
          <a:prstGeom prst="rect">
            <a:avLst/>
          </a:prstGeom>
          <a:noFill/>
        </p:spPr>
        <p:txBody>
          <a:bodyPr wrap="square" lIns="0" tIns="0" rIns="0" bIns="0" rtlCol="0">
            <a:normAutofit/>
          </a:bodyPr>
          <a:lstStyle/>
          <a:p>
            <a:pPr algn="ctr"/>
            <a:r>
              <a:rPr lang="en-GB" sz="900" b="1" dirty="0">
                <a:solidFill>
                  <a:schemeClr val="accent1"/>
                </a:solidFill>
              </a:rPr>
              <a:t>Obviously we don’t want this slide seen externally or on circulation,  </a:t>
            </a:r>
            <a:br>
              <a:rPr lang="en-GB" sz="900" b="1" dirty="0">
                <a:solidFill>
                  <a:schemeClr val="accent1"/>
                </a:solidFill>
              </a:rPr>
            </a:br>
            <a:r>
              <a:rPr lang="en-GB" sz="900" b="1" dirty="0">
                <a:solidFill>
                  <a:schemeClr val="accent1"/>
                </a:solidFill>
              </a:rPr>
              <a:t>so</a:t>
            </a:r>
            <a:r>
              <a:rPr lang="en-GB" sz="900" b="1" baseline="0" dirty="0">
                <a:solidFill>
                  <a:schemeClr val="accent1"/>
                </a:solidFill>
              </a:rPr>
              <a:t> please ensure this slide is </a:t>
            </a:r>
            <a:r>
              <a:rPr lang="en-GB" sz="900" b="1" dirty="0">
                <a:solidFill>
                  <a:schemeClr val="accent1"/>
                </a:solidFill>
              </a:rPr>
              <a:t>deleted or hidden before finalising and circulating</a:t>
            </a:r>
            <a:r>
              <a:rPr lang="en-GB" sz="900" b="1" baseline="0" dirty="0">
                <a:solidFill>
                  <a:schemeClr val="accent1"/>
                </a:solidFill>
              </a:rPr>
              <a:t> your PowerPoint document.</a:t>
            </a:r>
            <a:endParaRPr lang="en-GB" sz="1000" b="1" baseline="0" dirty="0">
              <a:solidFill>
                <a:schemeClr val="accent1"/>
              </a:solidFill>
            </a:endParaRPr>
          </a:p>
          <a:p>
            <a:pPr algn="ctr"/>
            <a:endParaRPr lang="en-GB" sz="1000" b="1" dirty="0">
              <a:solidFill>
                <a:schemeClr val="accent1"/>
              </a:solidFill>
            </a:endParaRPr>
          </a:p>
        </p:txBody>
      </p:sp>
      <p:cxnSp>
        <p:nvCxnSpPr>
          <p:cNvPr id="26" name="Straight Arrow Connector 25"/>
          <p:cNvCxnSpPr>
            <a:cxnSpLocks/>
          </p:cNvCxnSpPr>
          <p:nvPr userDrawn="1"/>
        </p:nvCxnSpPr>
        <p:spPr>
          <a:xfrm>
            <a:off x="3224809" y="2744924"/>
            <a:ext cx="1264063" cy="721553"/>
          </a:xfrm>
          <a:prstGeom prst="straightConnector1">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28" name="Rectangle 27"/>
          <p:cNvSpPr/>
          <p:nvPr userDrawn="1"/>
        </p:nvSpPr>
        <p:spPr>
          <a:xfrm>
            <a:off x="3656859" y="4725145"/>
            <a:ext cx="6249034" cy="492443"/>
          </a:xfrm>
          <a:prstGeom prst="rect">
            <a:avLst/>
          </a:prstGeom>
        </p:spPr>
        <p:txBody>
          <a:bodyPr wrap="square" lIns="0" tIns="0" rIns="0" bIns="0">
            <a:spAutoFit/>
          </a:bodyPr>
          <a:lstStyle/>
          <a:p>
            <a:pPr algn="l"/>
            <a:endParaRPr lang="en-GB" sz="800" b="0" baseline="0" dirty="0">
              <a:solidFill>
                <a:schemeClr val="tx1"/>
              </a:solidFill>
            </a:endParaRPr>
          </a:p>
          <a:p>
            <a:pPr algn="l"/>
            <a:endParaRPr lang="en-GB" sz="800" b="0" baseline="0" dirty="0">
              <a:solidFill>
                <a:schemeClr val="tx1"/>
              </a:solidFill>
            </a:endParaRPr>
          </a:p>
          <a:p>
            <a:pPr algn="l"/>
            <a:r>
              <a:rPr lang="en-GB" sz="800" b="0" baseline="0" dirty="0">
                <a:solidFill>
                  <a:schemeClr val="tx1"/>
                </a:solidFill>
              </a:rPr>
              <a:t>If you cannot see the tips off the sides of the slide try zooming out a little.</a:t>
            </a:r>
          </a:p>
          <a:p>
            <a:pPr algn="l"/>
            <a:r>
              <a:rPr lang="en-GB" sz="800" b="0" baseline="0" dirty="0">
                <a:solidFill>
                  <a:schemeClr val="tx1"/>
                </a:solidFill>
              </a:rPr>
              <a:t>(the User Tips will not show when the presentation is played or a document is printed)</a:t>
            </a:r>
          </a:p>
        </p:txBody>
      </p:sp>
      <p:cxnSp>
        <p:nvCxnSpPr>
          <p:cNvPr id="29" name="Straight Arrow Connector 28"/>
          <p:cNvCxnSpPr/>
          <p:nvPr userDrawn="1"/>
        </p:nvCxnSpPr>
        <p:spPr>
          <a:xfrm>
            <a:off x="7329264" y="1880828"/>
            <a:ext cx="0" cy="1061561"/>
          </a:xfrm>
          <a:prstGeom prst="straightConnector1">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userDrawn="1"/>
        </p:nvCxnSpPr>
        <p:spPr>
          <a:xfrm flipV="1">
            <a:off x="7977336" y="4856219"/>
            <a:ext cx="360040" cy="210686"/>
          </a:xfrm>
          <a:prstGeom prst="straightConnector1">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2526301" y="6429339"/>
            <a:ext cx="4791376" cy="276999"/>
          </a:xfrm>
          <a:prstGeom prst="rect">
            <a:avLst/>
          </a:prstGeom>
          <a:noFill/>
        </p:spPr>
        <p:txBody>
          <a:bodyPr wrap="none" lIns="0" tIns="0" rIns="0" bIns="0" rtlCol="0">
            <a:spAutoFit/>
          </a:bodyPr>
          <a:lstStyle/>
          <a:p>
            <a:pPr algn="ctr"/>
            <a:r>
              <a:rPr lang="en-GB" sz="900" b="1" dirty="0">
                <a:solidFill>
                  <a:schemeClr val="tx1"/>
                </a:solidFill>
              </a:rPr>
              <a:t>To check you have the latest version of this template go to the Marketing Tool Kit</a:t>
            </a:r>
            <a:br>
              <a:rPr lang="en-GB" sz="900" b="1" dirty="0">
                <a:solidFill>
                  <a:schemeClr val="tx1"/>
                </a:solidFill>
              </a:rPr>
            </a:br>
            <a:r>
              <a:rPr lang="en-GB" sz="900" b="1" dirty="0">
                <a:solidFill>
                  <a:schemeClr val="tx1"/>
                </a:solidFill>
              </a:rPr>
              <a:t> </a:t>
            </a:r>
            <a:r>
              <a:rPr lang="en-GB" sz="900" b="1" dirty="0">
                <a:solidFill>
                  <a:schemeClr val="tx1"/>
                </a:solidFill>
                <a:hlinkClick r:id="rId4"/>
              </a:rPr>
              <a:t>http://oursharedtoolkit/design/Pages/DIY-PowerPoint-Templates.aspx</a:t>
            </a:r>
            <a:r>
              <a:rPr lang="en-GB" sz="900" b="1" dirty="0">
                <a:solidFill>
                  <a:schemeClr val="tx1"/>
                </a:solidFill>
              </a:rPr>
              <a:t> </a:t>
            </a:r>
          </a:p>
        </p:txBody>
      </p:sp>
      <p:cxnSp>
        <p:nvCxnSpPr>
          <p:cNvPr id="21" name="Straight Arrow Connector 20">
            <a:extLst>
              <a:ext uri="{FF2B5EF4-FFF2-40B4-BE49-F238E27FC236}">
                <a16:creationId xmlns:a16="http://schemas.microsoft.com/office/drawing/2014/main" id="{EC1A8895-EB86-423C-B695-5D094462EAA8}"/>
              </a:ext>
            </a:extLst>
          </p:cNvPr>
          <p:cNvCxnSpPr>
            <a:cxnSpLocks/>
          </p:cNvCxnSpPr>
          <p:nvPr userDrawn="1"/>
        </p:nvCxnSpPr>
        <p:spPr>
          <a:xfrm flipV="1">
            <a:off x="3224809" y="2288547"/>
            <a:ext cx="864095" cy="456377"/>
          </a:xfrm>
          <a:prstGeom prst="straightConnector1">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ront cover orang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1B6F297-F062-4A24-B5EC-39AA1867EF81}"/>
              </a:ext>
            </a:extLst>
          </p:cNvPr>
          <p:cNvSpPr/>
          <p:nvPr userDrawn="1"/>
        </p:nvSpPr>
        <p:spPr>
          <a:xfrm>
            <a:off x="0" y="0"/>
            <a:ext cx="990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sp>
        <p:nvSpPr>
          <p:cNvPr id="3" name="Slide Number Placeholder 2"/>
          <p:cNvSpPr>
            <a:spLocks noGrp="1"/>
          </p:cNvSpPr>
          <p:nvPr>
            <p:ph type="sldNum" sz="quarter" idx="10"/>
          </p:nvPr>
        </p:nvSpPr>
        <p:spPr/>
        <p:txBody>
          <a:bodyPr/>
          <a:lstStyle/>
          <a:p>
            <a:fld id="{74CFB796-47D1-194A-A21B-C8DDD0F0FEAD}" type="slidenum">
              <a:rPr lang="en-US" smtClean="0"/>
              <a:pPr/>
              <a:t>‹#›</a:t>
            </a:fld>
            <a:endParaRPr lang="en-US" dirty="0"/>
          </a:p>
        </p:txBody>
      </p:sp>
      <p:sp>
        <p:nvSpPr>
          <p:cNvPr id="6" name="Text Placeholder 16"/>
          <p:cNvSpPr>
            <a:spLocks noGrp="1"/>
          </p:cNvSpPr>
          <p:nvPr>
            <p:ph type="body" sz="quarter" idx="14" hasCustomPrompt="1"/>
          </p:nvPr>
        </p:nvSpPr>
        <p:spPr>
          <a:xfrm>
            <a:off x="360000" y="2219041"/>
            <a:ext cx="7434124" cy="297839"/>
          </a:xfrm>
          <a:prstGeom prst="rect">
            <a:avLst/>
          </a:prstGeom>
        </p:spPr>
        <p:txBody>
          <a:bodyPr wrap="square" anchor="ctr">
            <a:noAutofit/>
          </a:bodyPr>
          <a:lstStyle>
            <a:lvl1pPr marL="0" indent="0">
              <a:lnSpc>
                <a:spcPct val="100000"/>
              </a:lnSpc>
              <a:spcBef>
                <a:spcPts val="277"/>
              </a:spcBef>
              <a:spcAft>
                <a:spcPts val="277"/>
              </a:spcAft>
              <a:buNone/>
              <a:defRPr sz="1600">
                <a:solidFill>
                  <a:schemeClr val="bg1"/>
                </a:solidFill>
                <a:latin typeface="Caecilia LT Std Roman" pitchFamily="50" charset="0"/>
              </a:defRPr>
            </a:lvl1pPr>
            <a:lvl2pPr>
              <a:buNone/>
              <a:defRPr>
                <a:solidFill>
                  <a:srgbClr val="FF0000"/>
                </a:solidFill>
                <a:latin typeface="+mn-lt"/>
              </a:defRPr>
            </a:lvl2pPr>
            <a:lvl3pPr>
              <a:buNone/>
              <a:defRPr>
                <a:solidFill>
                  <a:srgbClr val="FF0000"/>
                </a:solidFill>
                <a:latin typeface="+mn-lt"/>
              </a:defRPr>
            </a:lvl3pPr>
            <a:lvl4pPr>
              <a:buNone/>
              <a:defRPr>
                <a:solidFill>
                  <a:srgbClr val="FF0000"/>
                </a:solidFill>
                <a:latin typeface="+mn-lt"/>
              </a:defRPr>
            </a:lvl4pPr>
            <a:lvl5pPr>
              <a:buNone/>
              <a:defRPr>
                <a:solidFill>
                  <a:srgbClr val="FF0000"/>
                </a:solidFill>
                <a:latin typeface="+mn-lt"/>
              </a:defRPr>
            </a:lvl5pPr>
          </a:lstStyle>
          <a:p>
            <a:pPr lvl="0"/>
            <a:r>
              <a:rPr lang="en-US" dirty="0"/>
              <a:t>Click to edit subtitle</a:t>
            </a:r>
            <a:endParaRPr lang="en-GB" dirty="0"/>
          </a:p>
        </p:txBody>
      </p:sp>
      <p:sp>
        <p:nvSpPr>
          <p:cNvPr id="7" name="Text Placeholder 16"/>
          <p:cNvSpPr>
            <a:spLocks noGrp="1"/>
          </p:cNvSpPr>
          <p:nvPr>
            <p:ph type="body" sz="quarter" idx="15" hasCustomPrompt="1"/>
          </p:nvPr>
        </p:nvSpPr>
        <p:spPr>
          <a:xfrm>
            <a:off x="360000" y="2516881"/>
            <a:ext cx="7434124" cy="297839"/>
          </a:xfrm>
          <a:prstGeom prst="rect">
            <a:avLst/>
          </a:prstGeom>
        </p:spPr>
        <p:txBody>
          <a:bodyPr wrap="square">
            <a:noAutofit/>
          </a:bodyPr>
          <a:lstStyle>
            <a:lvl1pPr marL="0" indent="0">
              <a:lnSpc>
                <a:spcPct val="100000"/>
              </a:lnSpc>
              <a:spcBef>
                <a:spcPts val="277"/>
              </a:spcBef>
              <a:spcAft>
                <a:spcPts val="277"/>
              </a:spcAft>
              <a:buNone/>
              <a:defRPr sz="1600">
                <a:solidFill>
                  <a:schemeClr val="bg1"/>
                </a:solidFill>
                <a:latin typeface="+mn-lt"/>
              </a:defRPr>
            </a:lvl1pPr>
            <a:lvl2pPr>
              <a:buNone/>
              <a:defRPr>
                <a:solidFill>
                  <a:srgbClr val="FF0000"/>
                </a:solidFill>
                <a:latin typeface="+mn-lt"/>
              </a:defRPr>
            </a:lvl2pPr>
            <a:lvl3pPr>
              <a:buNone/>
              <a:defRPr>
                <a:solidFill>
                  <a:srgbClr val="FF0000"/>
                </a:solidFill>
                <a:latin typeface="+mn-lt"/>
              </a:defRPr>
            </a:lvl3pPr>
            <a:lvl4pPr>
              <a:buNone/>
              <a:defRPr>
                <a:solidFill>
                  <a:srgbClr val="FF0000"/>
                </a:solidFill>
                <a:latin typeface="+mn-lt"/>
              </a:defRPr>
            </a:lvl4pPr>
            <a:lvl5pPr>
              <a:buNone/>
              <a:defRPr>
                <a:solidFill>
                  <a:srgbClr val="FF0000"/>
                </a:solidFill>
                <a:latin typeface="+mn-lt"/>
              </a:defRPr>
            </a:lvl5pPr>
          </a:lstStyle>
          <a:p>
            <a:pPr lvl="0"/>
            <a:r>
              <a:rPr lang="en-US" dirty="0"/>
              <a:t>Click to manually add date</a:t>
            </a:r>
          </a:p>
        </p:txBody>
      </p:sp>
      <p:sp>
        <p:nvSpPr>
          <p:cNvPr id="8" name="Title 7"/>
          <p:cNvSpPr>
            <a:spLocks noGrp="1"/>
          </p:cNvSpPr>
          <p:nvPr>
            <p:ph type="title" hasCustomPrompt="1"/>
          </p:nvPr>
        </p:nvSpPr>
        <p:spPr>
          <a:xfrm>
            <a:off x="360000" y="1584488"/>
            <a:ext cx="7434124" cy="644124"/>
          </a:xfrm>
          <a:prstGeom prst="rect">
            <a:avLst/>
          </a:prstGeom>
        </p:spPr>
        <p:txBody>
          <a:bodyPr wrap="square" anchor="b">
            <a:noAutofit/>
          </a:bodyPr>
          <a:lstStyle>
            <a:lvl1pPr>
              <a:lnSpc>
                <a:spcPct val="100000"/>
              </a:lnSpc>
              <a:spcBef>
                <a:spcPts val="277"/>
              </a:spcBef>
              <a:spcAft>
                <a:spcPts val="277"/>
              </a:spcAft>
              <a:defRPr sz="3600" baseline="0">
                <a:latin typeface="+mj-lt"/>
              </a:defRPr>
            </a:lvl1pPr>
          </a:lstStyle>
          <a:p>
            <a:r>
              <a:rPr lang="en-US" dirty="0"/>
              <a:t>Presentation title</a:t>
            </a:r>
            <a:endParaRPr lang="en-GB" dirty="0"/>
          </a:p>
        </p:txBody>
      </p:sp>
      <p:pic>
        <p:nvPicPr>
          <p:cNvPr id="14" name="Picture 13">
            <a:extLst>
              <a:ext uri="{FF2B5EF4-FFF2-40B4-BE49-F238E27FC236}">
                <a16:creationId xmlns:a16="http://schemas.microsoft.com/office/drawing/2014/main" id="{30C3DE7E-19CF-4D66-8495-75594D9042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3000" y="540611"/>
            <a:ext cx="1872000" cy="346972"/>
          </a:xfrm>
          <a:prstGeom prst="rect">
            <a:avLst/>
          </a:prstGeom>
        </p:spPr>
      </p:pic>
      <p:grpSp>
        <p:nvGrpSpPr>
          <p:cNvPr id="18" name="Group 17">
            <a:extLst>
              <a:ext uri="{FF2B5EF4-FFF2-40B4-BE49-F238E27FC236}">
                <a16:creationId xmlns:a16="http://schemas.microsoft.com/office/drawing/2014/main" id="{A1225218-F75B-4B75-B1A5-6ECBFF796072}"/>
              </a:ext>
            </a:extLst>
          </p:cNvPr>
          <p:cNvGrpSpPr/>
          <p:nvPr userDrawn="1"/>
        </p:nvGrpSpPr>
        <p:grpSpPr>
          <a:xfrm>
            <a:off x="361110" y="370800"/>
            <a:ext cx="9544890" cy="304801"/>
            <a:chOff x="361110" y="371474"/>
            <a:chExt cx="9544890" cy="304801"/>
          </a:xfrm>
        </p:grpSpPr>
        <p:cxnSp>
          <p:nvCxnSpPr>
            <p:cNvPr id="19" name="Straight Connector 18">
              <a:extLst>
                <a:ext uri="{FF2B5EF4-FFF2-40B4-BE49-F238E27FC236}">
                  <a16:creationId xmlns:a16="http://schemas.microsoft.com/office/drawing/2014/main" id="{4F921873-B5F9-4F1C-8D88-D12E07768116}"/>
                </a:ext>
              </a:extLst>
            </p:cNvPr>
            <p:cNvCxnSpPr/>
            <p:nvPr userDrawn="1"/>
          </p:nvCxnSpPr>
          <p:spPr>
            <a:xfrm>
              <a:off x="652102" y="371474"/>
              <a:ext cx="9253898"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L-Shape 19">
              <a:extLst>
                <a:ext uri="{FF2B5EF4-FFF2-40B4-BE49-F238E27FC236}">
                  <a16:creationId xmlns:a16="http://schemas.microsoft.com/office/drawing/2014/main" id="{7F93B8A5-7A04-433C-B6EC-7CC1EAEE123D}"/>
                </a:ext>
              </a:extLst>
            </p:cNvPr>
            <p:cNvSpPr/>
            <p:nvPr userDrawn="1"/>
          </p:nvSpPr>
          <p:spPr>
            <a:xfrm rot="5400000">
              <a:off x="361110" y="371475"/>
              <a:ext cx="304800" cy="304800"/>
            </a:xfrm>
            <a:prstGeom prst="corner">
              <a:avLst>
                <a:gd name="adj1" fmla="val 11905"/>
                <a:gd name="adj2" fmla="val 134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5462279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ront cover whit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1B6F297-F062-4A24-B5EC-39AA1867EF81}"/>
              </a:ext>
            </a:extLst>
          </p:cNvPr>
          <p:cNvSpPr/>
          <p:nvPr userDrawn="1"/>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74CFB796-47D1-194A-A21B-C8DDD0F0FEAD}" type="slidenum">
              <a:rPr lang="en-US" smtClean="0"/>
              <a:pPr/>
              <a:t>‹#›</a:t>
            </a:fld>
            <a:endParaRPr lang="en-US" dirty="0"/>
          </a:p>
        </p:txBody>
      </p:sp>
      <p:sp>
        <p:nvSpPr>
          <p:cNvPr id="6" name="Text Placeholder 16"/>
          <p:cNvSpPr>
            <a:spLocks noGrp="1"/>
          </p:cNvSpPr>
          <p:nvPr>
            <p:ph type="body" sz="quarter" idx="14" hasCustomPrompt="1"/>
          </p:nvPr>
        </p:nvSpPr>
        <p:spPr>
          <a:xfrm>
            <a:off x="360000" y="2219041"/>
            <a:ext cx="7434124" cy="297839"/>
          </a:xfrm>
          <a:prstGeom prst="rect">
            <a:avLst/>
          </a:prstGeom>
        </p:spPr>
        <p:txBody>
          <a:bodyPr wrap="square" anchor="ctr">
            <a:noAutofit/>
          </a:bodyPr>
          <a:lstStyle>
            <a:lvl1pPr marL="0" indent="0">
              <a:lnSpc>
                <a:spcPct val="100000"/>
              </a:lnSpc>
              <a:spcBef>
                <a:spcPts val="277"/>
              </a:spcBef>
              <a:spcAft>
                <a:spcPts val="277"/>
              </a:spcAft>
              <a:buNone/>
              <a:defRPr sz="1600">
                <a:solidFill>
                  <a:schemeClr val="tx1"/>
                </a:solidFill>
                <a:latin typeface="Caecilia LT Std Roman" pitchFamily="50" charset="0"/>
              </a:defRPr>
            </a:lvl1pPr>
            <a:lvl2pPr>
              <a:buNone/>
              <a:defRPr>
                <a:solidFill>
                  <a:srgbClr val="FF0000"/>
                </a:solidFill>
                <a:latin typeface="+mn-lt"/>
              </a:defRPr>
            </a:lvl2pPr>
            <a:lvl3pPr>
              <a:buNone/>
              <a:defRPr>
                <a:solidFill>
                  <a:srgbClr val="FF0000"/>
                </a:solidFill>
                <a:latin typeface="+mn-lt"/>
              </a:defRPr>
            </a:lvl3pPr>
            <a:lvl4pPr>
              <a:buNone/>
              <a:defRPr>
                <a:solidFill>
                  <a:srgbClr val="FF0000"/>
                </a:solidFill>
                <a:latin typeface="+mn-lt"/>
              </a:defRPr>
            </a:lvl4pPr>
            <a:lvl5pPr>
              <a:buNone/>
              <a:defRPr>
                <a:solidFill>
                  <a:srgbClr val="FF0000"/>
                </a:solidFill>
                <a:latin typeface="+mn-lt"/>
              </a:defRPr>
            </a:lvl5pPr>
          </a:lstStyle>
          <a:p>
            <a:pPr lvl="0"/>
            <a:r>
              <a:rPr lang="en-US" dirty="0"/>
              <a:t>Click to edit subtitle</a:t>
            </a:r>
            <a:endParaRPr lang="en-GB" dirty="0"/>
          </a:p>
        </p:txBody>
      </p:sp>
      <p:sp>
        <p:nvSpPr>
          <p:cNvPr id="7" name="Text Placeholder 16"/>
          <p:cNvSpPr>
            <a:spLocks noGrp="1"/>
          </p:cNvSpPr>
          <p:nvPr>
            <p:ph type="body" sz="quarter" idx="15" hasCustomPrompt="1"/>
          </p:nvPr>
        </p:nvSpPr>
        <p:spPr>
          <a:xfrm>
            <a:off x="360000" y="2516881"/>
            <a:ext cx="7434124" cy="297839"/>
          </a:xfrm>
          <a:prstGeom prst="rect">
            <a:avLst/>
          </a:prstGeom>
        </p:spPr>
        <p:txBody>
          <a:bodyPr wrap="square">
            <a:noAutofit/>
          </a:bodyPr>
          <a:lstStyle>
            <a:lvl1pPr marL="0" indent="0">
              <a:lnSpc>
                <a:spcPct val="100000"/>
              </a:lnSpc>
              <a:spcBef>
                <a:spcPts val="277"/>
              </a:spcBef>
              <a:spcAft>
                <a:spcPts val="277"/>
              </a:spcAft>
              <a:buNone/>
              <a:defRPr sz="1600">
                <a:solidFill>
                  <a:schemeClr val="tx1"/>
                </a:solidFill>
                <a:latin typeface="+mn-lt"/>
              </a:defRPr>
            </a:lvl1pPr>
            <a:lvl2pPr>
              <a:buNone/>
              <a:defRPr>
                <a:solidFill>
                  <a:srgbClr val="FF0000"/>
                </a:solidFill>
                <a:latin typeface="+mn-lt"/>
              </a:defRPr>
            </a:lvl2pPr>
            <a:lvl3pPr>
              <a:buNone/>
              <a:defRPr>
                <a:solidFill>
                  <a:srgbClr val="FF0000"/>
                </a:solidFill>
                <a:latin typeface="+mn-lt"/>
              </a:defRPr>
            </a:lvl3pPr>
            <a:lvl4pPr>
              <a:buNone/>
              <a:defRPr>
                <a:solidFill>
                  <a:srgbClr val="FF0000"/>
                </a:solidFill>
                <a:latin typeface="+mn-lt"/>
              </a:defRPr>
            </a:lvl4pPr>
            <a:lvl5pPr>
              <a:buNone/>
              <a:defRPr>
                <a:solidFill>
                  <a:srgbClr val="FF0000"/>
                </a:solidFill>
                <a:latin typeface="+mn-lt"/>
              </a:defRPr>
            </a:lvl5pPr>
          </a:lstStyle>
          <a:p>
            <a:pPr lvl="0"/>
            <a:r>
              <a:rPr lang="en-US" dirty="0"/>
              <a:t>Click to manually add date</a:t>
            </a:r>
          </a:p>
        </p:txBody>
      </p:sp>
      <p:sp>
        <p:nvSpPr>
          <p:cNvPr id="8" name="Title 7"/>
          <p:cNvSpPr>
            <a:spLocks noGrp="1"/>
          </p:cNvSpPr>
          <p:nvPr>
            <p:ph type="title" hasCustomPrompt="1"/>
          </p:nvPr>
        </p:nvSpPr>
        <p:spPr>
          <a:xfrm>
            <a:off x="360000" y="1584488"/>
            <a:ext cx="7434124" cy="644124"/>
          </a:xfrm>
          <a:prstGeom prst="rect">
            <a:avLst/>
          </a:prstGeom>
        </p:spPr>
        <p:txBody>
          <a:bodyPr wrap="square" anchor="b">
            <a:noAutofit/>
          </a:bodyPr>
          <a:lstStyle>
            <a:lvl1pPr>
              <a:lnSpc>
                <a:spcPct val="100000"/>
              </a:lnSpc>
              <a:spcBef>
                <a:spcPts val="277"/>
              </a:spcBef>
              <a:spcAft>
                <a:spcPts val="277"/>
              </a:spcAft>
              <a:defRPr sz="3600" baseline="0">
                <a:solidFill>
                  <a:schemeClr val="tx1"/>
                </a:solidFill>
                <a:latin typeface="+mj-lt"/>
              </a:defRPr>
            </a:lvl1pPr>
          </a:lstStyle>
          <a:p>
            <a:r>
              <a:rPr lang="en-US" dirty="0"/>
              <a:t>Presentation title</a:t>
            </a:r>
            <a:endParaRPr lang="en-GB" dirty="0"/>
          </a:p>
        </p:txBody>
      </p:sp>
      <p:grpSp>
        <p:nvGrpSpPr>
          <p:cNvPr id="11" name="Group 10">
            <a:extLst>
              <a:ext uri="{FF2B5EF4-FFF2-40B4-BE49-F238E27FC236}">
                <a16:creationId xmlns:a16="http://schemas.microsoft.com/office/drawing/2014/main" id="{2A6E3341-17D4-4FDF-BB60-5699213D6942}"/>
              </a:ext>
            </a:extLst>
          </p:cNvPr>
          <p:cNvGrpSpPr/>
          <p:nvPr userDrawn="1"/>
        </p:nvGrpSpPr>
        <p:grpSpPr>
          <a:xfrm>
            <a:off x="361110" y="370800"/>
            <a:ext cx="9544890" cy="304801"/>
            <a:chOff x="361110" y="371474"/>
            <a:chExt cx="9544890" cy="304801"/>
          </a:xfrm>
        </p:grpSpPr>
        <p:cxnSp>
          <p:nvCxnSpPr>
            <p:cNvPr id="12" name="Straight Connector 11">
              <a:extLst>
                <a:ext uri="{FF2B5EF4-FFF2-40B4-BE49-F238E27FC236}">
                  <a16:creationId xmlns:a16="http://schemas.microsoft.com/office/drawing/2014/main" id="{0EDB64B3-6384-40F3-95DA-2B8BA5F922E5}"/>
                </a:ext>
              </a:extLst>
            </p:cNvPr>
            <p:cNvCxnSpPr/>
            <p:nvPr userDrawn="1"/>
          </p:nvCxnSpPr>
          <p:spPr>
            <a:xfrm>
              <a:off x="652102" y="371474"/>
              <a:ext cx="9253898" cy="0"/>
            </a:xfrm>
            <a:prstGeom prst="line">
              <a:avLst/>
            </a:prstGeom>
            <a:ln w="4445">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L-Shape 12">
              <a:extLst>
                <a:ext uri="{FF2B5EF4-FFF2-40B4-BE49-F238E27FC236}">
                  <a16:creationId xmlns:a16="http://schemas.microsoft.com/office/drawing/2014/main" id="{5165A97A-BF1C-4196-A045-3E3C431DB28B}"/>
                </a:ext>
              </a:extLst>
            </p:cNvPr>
            <p:cNvSpPr/>
            <p:nvPr userDrawn="1"/>
          </p:nvSpPr>
          <p:spPr>
            <a:xfrm rot="5400000">
              <a:off x="361110" y="371475"/>
              <a:ext cx="304800" cy="304800"/>
            </a:xfrm>
            <a:prstGeom prst="corner">
              <a:avLst>
                <a:gd name="adj1" fmla="val 11905"/>
                <a:gd name="adj2" fmla="val 1349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8197" y="548680"/>
            <a:ext cx="1800000" cy="334455"/>
          </a:xfrm>
          <a:prstGeom prst="rect">
            <a:avLst/>
          </a:prstGeom>
        </p:spPr>
      </p:pic>
    </p:spTree>
    <p:extLst>
      <p:ext uri="{BB962C8B-B14F-4D97-AF65-F5344CB8AC3E}">
        <p14:creationId xmlns:p14="http://schemas.microsoft.com/office/powerpoint/2010/main" val="124326152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and body text ">
    <p:spTree>
      <p:nvGrpSpPr>
        <p:cNvPr id="1" name=""/>
        <p:cNvGrpSpPr/>
        <p:nvPr/>
      </p:nvGrpSpPr>
      <p:grpSpPr>
        <a:xfrm>
          <a:off x="0" y="0"/>
          <a:ext cx="0" cy="0"/>
          <a:chOff x="0" y="0"/>
          <a:chExt cx="0" cy="0"/>
        </a:xfrm>
      </p:grpSpPr>
      <p:grpSp>
        <p:nvGrpSpPr>
          <p:cNvPr id="6" name="Group 5"/>
          <p:cNvGrpSpPr/>
          <p:nvPr userDrawn="1"/>
        </p:nvGrpSpPr>
        <p:grpSpPr>
          <a:xfrm>
            <a:off x="0" y="0"/>
            <a:ext cx="9906000" cy="6858000"/>
            <a:chOff x="0" y="0"/>
            <a:chExt cx="9906000" cy="6858000"/>
          </a:xfrm>
        </p:grpSpPr>
        <p:sp>
          <p:nvSpPr>
            <p:cNvPr id="7" name="Rectangle 6"/>
            <p:cNvSpPr/>
            <p:nvPr userDrawn="1"/>
          </p:nvSpPr>
          <p:spPr>
            <a:xfrm>
              <a:off x="0" y="0"/>
              <a:ext cx="99044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nvGrpSpPr>
            <p:cNvPr id="8" name="Group 28"/>
            <p:cNvGrpSpPr/>
            <p:nvPr userDrawn="1"/>
          </p:nvGrpSpPr>
          <p:grpSpPr>
            <a:xfrm>
              <a:off x="361110" y="371474"/>
              <a:ext cx="9544890" cy="5779529"/>
              <a:chOff x="361110" y="371474"/>
              <a:chExt cx="9544890" cy="5779529"/>
            </a:xfrm>
          </p:grpSpPr>
          <p:grpSp>
            <p:nvGrpSpPr>
              <p:cNvPr id="9" name="Group 10"/>
              <p:cNvGrpSpPr/>
              <p:nvPr userDrawn="1"/>
            </p:nvGrpSpPr>
            <p:grpSpPr>
              <a:xfrm>
                <a:off x="361110" y="371474"/>
                <a:ext cx="9544890" cy="5774631"/>
                <a:chOff x="347663" y="371474"/>
                <a:chExt cx="9544890" cy="5774631"/>
              </a:xfrm>
            </p:grpSpPr>
            <p:cxnSp>
              <p:nvCxnSpPr>
                <p:cNvPr id="14" name="Straight Connector 13"/>
                <p:cNvCxnSpPr/>
                <p:nvPr userDrawn="1"/>
              </p:nvCxnSpPr>
              <p:spPr>
                <a:xfrm>
                  <a:off x="638655" y="371474"/>
                  <a:ext cx="9253898" cy="0"/>
                </a:xfrm>
                <a:prstGeom prst="line">
                  <a:avLst/>
                </a:prstGeom>
                <a:ln w="444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H="1">
                  <a:off x="347665" y="658812"/>
                  <a:ext cx="1" cy="5487293"/>
                </a:xfrm>
                <a:prstGeom prst="line">
                  <a:avLst/>
                </a:prstGeom>
                <a:ln w="444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L-Shape 15"/>
                <p:cNvSpPr/>
                <p:nvPr userDrawn="1"/>
              </p:nvSpPr>
              <p:spPr>
                <a:xfrm rot="5400000">
                  <a:off x="347663" y="371475"/>
                  <a:ext cx="304800" cy="304800"/>
                </a:xfrm>
                <a:prstGeom prst="corner">
                  <a:avLst>
                    <a:gd name="adj1" fmla="val 11905"/>
                    <a:gd name="adj2" fmla="val 1349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10" name="Group 25"/>
              <p:cNvGrpSpPr/>
              <p:nvPr userDrawn="1"/>
            </p:nvGrpSpPr>
            <p:grpSpPr>
              <a:xfrm>
                <a:off x="361110" y="5846203"/>
                <a:ext cx="9183160" cy="304800"/>
                <a:chOff x="361110" y="6189798"/>
                <a:chExt cx="9183160" cy="304800"/>
              </a:xfrm>
            </p:grpSpPr>
            <p:cxnSp>
              <p:nvCxnSpPr>
                <p:cNvPr id="12" name="Straight Connector 11"/>
                <p:cNvCxnSpPr/>
                <p:nvPr userDrawn="1"/>
              </p:nvCxnSpPr>
              <p:spPr>
                <a:xfrm>
                  <a:off x="361110" y="6489700"/>
                  <a:ext cx="8906235" cy="0"/>
                </a:xfrm>
                <a:prstGeom prst="line">
                  <a:avLst/>
                </a:prstGeom>
                <a:ln w="444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L-Shape 12"/>
                <p:cNvSpPr/>
                <p:nvPr userDrawn="1"/>
              </p:nvSpPr>
              <p:spPr>
                <a:xfrm rot="16200000">
                  <a:off x="9239470" y="6189798"/>
                  <a:ext cx="304800" cy="304800"/>
                </a:xfrm>
                <a:prstGeom prst="corner">
                  <a:avLst>
                    <a:gd name="adj1" fmla="val 11905"/>
                    <a:gd name="adj2" fmla="val 1349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grpSp>
      <p:sp>
        <p:nvSpPr>
          <p:cNvPr id="11" name="Title Placeholder 1"/>
          <p:cNvSpPr>
            <a:spLocks noGrp="1"/>
          </p:cNvSpPr>
          <p:nvPr>
            <p:ph type="title" hasCustomPrompt="1"/>
          </p:nvPr>
        </p:nvSpPr>
        <p:spPr>
          <a:xfrm>
            <a:off x="739775" y="462336"/>
            <a:ext cx="8401513" cy="921806"/>
          </a:xfrm>
          <a:prstGeom prst="rect">
            <a:avLst/>
          </a:prstGeom>
        </p:spPr>
        <p:txBody>
          <a:bodyPr vert="horz" lIns="0" tIns="0" rIns="0" bIns="0" rtlCol="0" anchor="ctr">
            <a:noAutofit/>
          </a:bodyPr>
          <a:lstStyle>
            <a:lvl1pPr>
              <a:defRPr/>
            </a:lvl1pPr>
          </a:lstStyle>
          <a:p>
            <a:r>
              <a:rPr lang="en-US" dirty="0"/>
              <a:t>Click to edit title</a:t>
            </a:r>
          </a:p>
        </p:txBody>
      </p:sp>
      <p:sp>
        <p:nvSpPr>
          <p:cNvPr id="17" name="Text Placeholder 16"/>
          <p:cNvSpPr>
            <a:spLocks noGrp="1"/>
          </p:cNvSpPr>
          <p:nvPr>
            <p:ph type="body" sz="quarter" idx="14" hasCustomPrompt="1"/>
          </p:nvPr>
        </p:nvSpPr>
        <p:spPr>
          <a:xfrm>
            <a:off x="739775" y="1796492"/>
            <a:ext cx="8401513" cy="3972484"/>
          </a:xfrm>
        </p:spPr>
        <p:txBody>
          <a:bodyPr/>
          <a:lstStyle>
            <a:lvl1pPr>
              <a:defRPr baseline="0"/>
            </a:lvl1pPr>
          </a:lstStyle>
          <a:p>
            <a:pPr lvl="0"/>
            <a:r>
              <a:rPr lang="en-US" dirty="0"/>
              <a:t>Click to edit body text. See user tip to the left on how to style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4"/>
          </p:nvPr>
        </p:nvSpPr>
        <p:spPr>
          <a:xfrm>
            <a:off x="9156607" y="6476253"/>
            <a:ext cx="438150" cy="365125"/>
          </a:xfrm>
          <a:prstGeom prst="rect">
            <a:avLst/>
          </a:prstGeom>
        </p:spPr>
        <p:txBody>
          <a:bodyPr vert="horz" lIns="91440" tIns="45720" rIns="91440" bIns="45720" rtlCol="0" anchor="ctr"/>
          <a:lstStyle>
            <a:lvl1pPr algn="r">
              <a:defRPr sz="800" b="0" i="0">
                <a:solidFill>
                  <a:schemeClr val="tx1"/>
                </a:solidFill>
                <a:latin typeface="Caecilia LT Std Roman"/>
                <a:ea typeface="Caecilia LT Std Roman"/>
                <a:cs typeface="Caecilia LT Std Roman"/>
              </a:defRPr>
            </a:lvl1pPr>
          </a:lstStyle>
          <a:p>
            <a:fld id="{74CFB796-47D1-194A-A21B-C8DDD0F0FEAD}" type="slidenum">
              <a:rPr lang="en-US" smtClean="0">
                <a:solidFill>
                  <a:srgbClr val="32363F"/>
                </a:solidFill>
              </a:rPr>
              <a:pPr/>
              <a:t>‹#›</a:t>
            </a:fld>
            <a:endParaRPr lang="en-US" dirty="0">
              <a:solidFill>
                <a:srgbClr val="32363F"/>
              </a:solidFill>
            </a:endParaRPr>
          </a:p>
        </p:txBody>
      </p:sp>
      <p:grpSp>
        <p:nvGrpSpPr>
          <p:cNvPr id="25" name="Group 11"/>
          <p:cNvGrpSpPr/>
          <p:nvPr userDrawn="1"/>
        </p:nvGrpSpPr>
        <p:grpSpPr>
          <a:xfrm>
            <a:off x="-1978068" y="3377312"/>
            <a:ext cx="1872208" cy="3472068"/>
            <a:chOff x="6195941" y="562596"/>
            <a:chExt cx="1872208" cy="3472068"/>
          </a:xfrm>
        </p:grpSpPr>
        <p:grpSp>
          <p:nvGrpSpPr>
            <p:cNvPr id="26" name="Group 113"/>
            <p:cNvGrpSpPr/>
            <p:nvPr/>
          </p:nvGrpSpPr>
          <p:grpSpPr>
            <a:xfrm>
              <a:off x="6195941" y="832626"/>
              <a:ext cx="1872208" cy="3202038"/>
              <a:chOff x="-1872716" y="660661"/>
              <a:chExt cx="1872208" cy="2401530"/>
            </a:xfrm>
          </p:grpSpPr>
          <p:sp>
            <p:nvSpPr>
              <p:cNvPr id="30" name="TextBox 29"/>
              <p:cNvSpPr txBox="1"/>
              <p:nvPr/>
            </p:nvSpPr>
            <p:spPr>
              <a:xfrm>
                <a:off x="-1872716" y="984698"/>
                <a:ext cx="1872208" cy="2077493"/>
              </a:xfrm>
              <a:prstGeom prst="rect">
                <a:avLst/>
              </a:prstGeom>
              <a:noFill/>
            </p:spPr>
            <p:txBody>
              <a:bodyPr wrap="square" lIns="0" tIns="0" rIns="0" bIns="0" rtlCol="0">
                <a:spAutoFit/>
              </a:bodyPr>
              <a:lstStyle/>
              <a:p>
                <a:r>
                  <a:rPr lang="en-GB" sz="1000" dirty="0">
                    <a:solidFill>
                      <a:srgbClr val="000000"/>
                    </a:solidFill>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dirty="0">
                  <a:solidFill>
                    <a:srgbClr val="000000"/>
                  </a:solidFill>
                </a:endParaRPr>
              </a:p>
              <a:p>
                <a:r>
                  <a:rPr lang="en-GB" sz="1000" dirty="0">
                    <a:solidFill>
                      <a:srgbClr val="000000"/>
                    </a:solidFill>
                  </a:rPr>
                  <a:t>Do not use the bullet point button to format your text.</a:t>
                </a:r>
              </a:p>
              <a:p>
                <a:endParaRPr lang="en-GB" sz="1000" dirty="0">
                  <a:solidFill>
                    <a:srgbClr val="000000"/>
                  </a:solidFill>
                </a:endParaRPr>
              </a:p>
              <a:p>
                <a:r>
                  <a:rPr lang="en-GB" sz="1000" dirty="0">
                    <a:solidFill>
                      <a:srgbClr val="000000"/>
                    </a:solidFill>
                  </a:rPr>
                  <a:t>For printed documents avoid text being smaller than 11pt. For Presentations avoid text being smaller than 14pt.</a:t>
                </a:r>
              </a:p>
            </p:txBody>
          </p:sp>
          <p:pic>
            <p:nvPicPr>
              <p:cNvPr id="31" name="Picture 30"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27" name="Group 120"/>
            <p:cNvGrpSpPr/>
            <p:nvPr/>
          </p:nvGrpSpPr>
          <p:grpSpPr>
            <a:xfrm>
              <a:off x="6303954" y="562596"/>
              <a:ext cx="540060" cy="540060"/>
              <a:chOff x="6303954" y="562596"/>
              <a:chExt cx="540060" cy="540060"/>
            </a:xfrm>
          </p:grpSpPr>
          <p:sp>
            <p:nvSpPr>
              <p:cNvPr id="28" name="Donut 27"/>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363F"/>
                  </a:solidFill>
                </a:endParaRPr>
              </a:p>
            </p:txBody>
          </p:sp>
          <p:pic>
            <p:nvPicPr>
              <p:cNvPr id="29" name="Picture 28"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Tree>
    <p:extLst>
      <p:ext uri="{BB962C8B-B14F-4D97-AF65-F5344CB8AC3E}">
        <p14:creationId xmlns:p14="http://schemas.microsoft.com/office/powerpoint/2010/main" val="34508833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a:xfrm>
            <a:off x="0" y="2"/>
            <a:ext cx="9920364" cy="6878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a:xfrm>
            <a:off x="9454865" y="309600"/>
            <a:ext cx="446400" cy="529200"/>
          </a:xfrm>
        </p:spPr>
        <p:txBody>
          <a:bodyPr/>
          <a:lstStyle/>
          <a:p>
            <a:fld id="{FC9DAC69-A2FC-46F8-94C8-F8106C1B4EB5}" type="slidenum">
              <a:rPr lang="en-GB" smtClean="0"/>
              <a:pPr/>
              <a:t>‹#›</a:t>
            </a:fld>
            <a:endParaRPr lang="en-GB" dirty="0"/>
          </a:p>
        </p:txBody>
      </p:sp>
      <p:sp>
        <p:nvSpPr>
          <p:cNvPr id="19" name="Text Placeholder 3"/>
          <p:cNvSpPr>
            <a:spLocks noGrp="1"/>
          </p:cNvSpPr>
          <p:nvPr>
            <p:ph type="body" sz="quarter" idx="13" hasCustomPrompt="1"/>
          </p:nvPr>
        </p:nvSpPr>
        <p:spPr>
          <a:xfrm>
            <a:off x="360000" y="2633260"/>
            <a:ext cx="1293643" cy="324000"/>
          </a:xfrm>
          <a:prstGeom prst="rect">
            <a:avLst/>
          </a:prstGeom>
        </p:spPr>
        <p:txBody>
          <a:bodyPr>
            <a:noAutofit/>
          </a:bodyPr>
          <a:lstStyle>
            <a:lvl1pPr marL="0" indent="0">
              <a:lnSpc>
                <a:spcPct val="100000"/>
              </a:lnSpc>
              <a:buNone/>
              <a:defRPr sz="1200" b="0" i="0">
                <a:solidFill>
                  <a:schemeClr val="tx1"/>
                </a:solidFill>
                <a:latin typeface="+mn-lt"/>
                <a:ea typeface="Caecilia LT Std Light"/>
                <a:cs typeface="Caecilia LT Std Light" panose="00000400000000000000" pitchFamily="50" charset="0"/>
              </a:defRPr>
            </a:lvl1pPr>
            <a:lvl2pPr marL="0" indent="0">
              <a:lnSpc>
                <a:spcPct val="100000"/>
              </a:lnSpc>
              <a:buNone/>
              <a:defRPr sz="850" b="1" i="0">
                <a:solidFill>
                  <a:schemeClr val="tx1"/>
                </a:solidFill>
                <a:latin typeface="+mn-lt"/>
                <a:ea typeface="Caecilia LT Std Light"/>
                <a:cs typeface="Caecilia LT Std Light" panose="00000400000000000000" pitchFamily="50" charset="0"/>
              </a:defRPr>
            </a:lvl2pPr>
            <a:lvl3pPr>
              <a:defRPr sz="1108">
                <a:solidFill>
                  <a:srgbClr val="FF0000"/>
                </a:solidFill>
              </a:defRPr>
            </a:lvl3pPr>
            <a:lvl4pPr>
              <a:defRPr>
                <a:solidFill>
                  <a:schemeClr val="tx1"/>
                </a:solidFill>
              </a:defRPr>
            </a:lvl4pPr>
            <a:lvl5pPr>
              <a:defRPr>
                <a:solidFill>
                  <a:schemeClr val="tx1"/>
                </a:solidFill>
              </a:defRPr>
            </a:lvl5pPr>
          </a:lstStyle>
          <a:p>
            <a:pPr lvl="0"/>
            <a:r>
              <a:rPr lang="en-GB" dirty="0"/>
              <a:t>Click to edit body text. See User Tip to the left on how to style text.</a:t>
            </a:r>
          </a:p>
          <a:p>
            <a:pPr lvl="1"/>
            <a:r>
              <a:rPr lang="en-US" dirty="0"/>
              <a:t>Second level</a:t>
            </a:r>
          </a:p>
          <a:p>
            <a:pPr lvl="2"/>
            <a:r>
              <a:rPr lang="en-US" dirty="0">
                <a:solidFill>
                  <a:srgbClr val="FF0000"/>
                </a:solidFill>
              </a:rPr>
              <a:t>Second level</a:t>
            </a:r>
            <a:endParaRPr lang="en-US" dirty="0"/>
          </a:p>
        </p:txBody>
      </p:sp>
      <p:sp>
        <p:nvSpPr>
          <p:cNvPr id="26" name="Text Placeholder 3">
            <a:extLst>
              <a:ext uri="{FF2B5EF4-FFF2-40B4-BE49-F238E27FC236}">
                <a16:creationId xmlns:a16="http://schemas.microsoft.com/office/drawing/2014/main" id="{AC84C824-E00F-456A-AD2A-B98567690BC7}"/>
              </a:ext>
            </a:extLst>
          </p:cNvPr>
          <p:cNvSpPr>
            <a:spLocks noGrp="1"/>
          </p:cNvSpPr>
          <p:nvPr>
            <p:ph type="body" sz="quarter" idx="14" hasCustomPrompt="1"/>
          </p:nvPr>
        </p:nvSpPr>
        <p:spPr>
          <a:xfrm>
            <a:off x="360000" y="2409758"/>
            <a:ext cx="780087" cy="221617"/>
          </a:xfrm>
          <a:prstGeom prst="rect">
            <a:avLst/>
          </a:prstGeom>
        </p:spPr>
        <p:txBody>
          <a:bodyPr>
            <a:noAutofit/>
          </a:bodyPr>
          <a:lstStyle>
            <a:lvl1pPr marL="0" indent="0">
              <a:lnSpc>
                <a:spcPct val="100000"/>
              </a:lnSpc>
              <a:buNone/>
              <a:defRPr sz="1600" b="0" i="0">
                <a:solidFill>
                  <a:schemeClr val="accent1"/>
                </a:solidFill>
                <a:latin typeface="+mn-lt"/>
                <a:ea typeface="Caecilia LT Std Light"/>
                <a:cs typeface="Caecilia LT Std Light" panose="00000400000000000000" pitchFamily="50" charset="0"/>
              </a:defRPr>
            </a:lvl1pPr>
            <a:lvl2pPr marL="0" indent="0">
              <a:lnSpc>
                <a:spcPct val="100000"/>
              </a:lnSpc>
              <a:buNone/>
              <a:defRPr sz="831" b="1" i="0">
                <a:solidFill>
                  <a:srgbClr val="FF0000"/>
                </a:solidFill>
                <a:latin typeface="+mn-lt"/>
                <a:ea typeface="Caecilia LT Std Light"/>
                <a:cs typeface="Caecilia LT Std Bold"/>
              </a:defRPr>
            </a:lvl2pPr>
            <a:lvl3pPr>
              <a:defRPr sz="1108">
                <a:solidFill>
                  <a:srgbClr val="FF0000"/>
                </a:solidFill>
              </a:defRPr>
            </a:lvl3pPr>
            <a:lvl4pPr>
              <a:defRPr>
                <a:solidFill>
                  <a:schemeClr val="tx1"/>
                </a:solidFill>
              </a:defRPr>
            </a:lvl4pPr>
            <a:lvl5pPr>
              <a:defRPr>
                <a:solidFill>
                  <a:schemeClr val="tx1"/>
                </a:solidFill>
              </a:defRPr>
            </a:lvl5pPr>
          </a:lstStyle>
          <a:p>
            <a:pPr lvl="0"/>
            <a:r>
              <a:rPr lang="en-GB" dirty="0"/>
              <a:t>##.</a:t>
            </a:r>
          </a:p>
        </p:txBody>
      </p:sp>
      <p:cxnSp>
        <p:nvCxnSpPr>
          <p:cNvPr id="34" name="Straight Connector 33">
            <a:extLst>
              <a:ext uri="{FF2B5EF4-FFF2-40B4-BE49-F238E27FC236}">
                <a16:creationId xmlns:a16="http://schemas.microsoft.com/office/drawing/2014/main" id="{96C41AAC-73E1-44A9-89D5-ED4819BB7690}"/>
              </a:ext>
            </a:extLst>
          </p:cNvPr>
          <p:cNvCxnSpPr>
            <a:cxnSpLocks/>
          </p:cNvCxnSpPr>
          <p:nvPr userDrawn="1"/>
        </p:nvCxnSpPr>
        <p:spPr>
          <a:xfrm>
            <a:off x="360000" y="2352738"/>
            <a:ext cx="1294800" cy="0"/>
          </a:xfrm>
          <a:prstGeom prst="line">
            <a:avLst/>
          </a:prstGeom>
          <a:solidFill>
            <a:schemeClr val="bg1"/>
          </a:solidFill>
          <a:ln w="4445">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41E0E542-543A-480D-B21D-634DEF52F0CE}"/>
              </a:ext>
            </a:extLst>
          </p:cNvPr>
          <p:cNvSpPr>
            <a:spLocks noGrp="1"/>
          </p:cNvSpPr>
          <p:nvPr>
            <p:ph type="body" sz="quarter" idx="15" hasCustomPrompt="1"/>
          </p:nvPr>
        </p:nvSpPr>
        <p:spPr>
          <a:xfrm>
            <a:off x="1912905" y="2633260"/>
            <a:ext cx="1293643" cy="324000"/>
          </a:xfrm>
          <a:prstGeom prst="rect">
            <a:avLst/>
          </a:prstGeom>
        </p:spPr>
        <p:txBody>
          <a:bodyPr>
            <a:noAutofit/>
          </a:bodyPr>
          <a:lstStyle>
            <a:lvl1pPr marL="0" indent="0">
              <a:lnSpc>
                <a:spcPct val="100000"/>
              </a:lnSpc>
              <a:buNone/>
              <a:defRPr sz="1200" b="0" i="0">
                <a:solidFill>
                  <a:schemeClr val="tx1"/>
                </a:solidFill>
                <a:latin typeface="+mn-lt"/>
                <a:ea typeface="Caecilia LT Std Light"/>
                <a:cs typeface="Caecilia LT Std Light" panose="00000400000000000000" pitchFamily="50" charset="0"/>
              </a:defRPr>
            </a:lvl1pPr>
            <a:lvl2pPr marL="0" indent="0">
              <a:lnSpc>
                <a:spcPct val="100000"/>
              </a:lnSpc>
              <a:buNone/>
              <a:defRPr sz="850" b="1" i="0">
                <a:solidFill>
                  <a:schemeClr val="tx1"/>
                </a:solidFill>
                <a:latin typeface="+mn-lt"/>
                <a:ea typeface="Caecilia LT Std Light"/>
                <a:cs typeface="Caecilia LT Std Light" panose="00000400000000000000" pitchFamily="50" charset="0"/>
              </a:defRPr>
            </a:lvl2pPr>
            <a:lvl3pPr>
              <a:defRPr sz="1108">
                <a:solidFill>
                  <a:srgbClr val="FF0000"/>
                </a:solidFill>
              </a:defRPr>
            </a:lvl3pPr>
            <a:lvl4pPr>
              <a:defRPr>
                <a:solidFill>
                  <a:schemeClr val="tx1"/>
                </a:solidFill>
              </a:defRPr>
            </a:lvl4pPr>
            <a:lvl5pPr>
              <a:defRPr>
                <a:solidFill>
                  <a:schemeClr val="tx1"/>
                </a:solidFill>
              </a:defRPr>
            </a:lvl5pPr>
          </a:lstStyle>
          <a:p>
            <a:pPr lvl="0"/>
            <a:r>
              <a:rPr lang="en-GB" dirty="0"/>
              <a:t>Click to edit body text. See User Tip to the left on how to style text.</a:t>
            </a:r>
          </a:p>
          <a:p>
            <a:pPr lvl="1"/>
            <a:r>
              <a:rPr lang="en-US" dirty="0"/>
              <a:t>Second level</a:t>
            </a:r>
          </a:p>
          <a:p>
            <a:pPr lvl="2"/>
            <a:r>
              <a:rPr lang="en-US" dirty="0">
                <a:solidFill>
                  <a:srgbClr val="FF0000"/>
                </a:solidFill>
              </a:rPr>
              <a:t>Second level</a:t>
            </a:r>
            <a:endParaRPr lang="en-US" dirty="0"/>
          </a:p>
        </p:txBody>
      </p:sp>
      <p:sp>
        <p:nvSpPr>
          <p:cNvPr id="36" name="Text Placeholder 3">
            <a:extLst>
              <a:ext uri="{FF2B5EF4-FFF2-40B4-BE49-F238E27FC236}">
                <a16:creationId xmlns:a16="http://schemas.microsoft.com/office/drawing/2014/main" id="{4F5F905D-639D-4C80-A97B-FFDC8A13ED74}"/>
              </a:ext>
            </a:extLst>
          </p:cNvPr>
          <p:cNvSpPr>
            <a:spLocks noGrp="1"/>
          </p:cNvSpPr>
          <p:nvPr>
            <p:ph type="body" sz="quarter" idx="16" hasCustomPrompt="1"/>
          </p:nvPr>
        </p:nvSpPr>
        <p:spPr>
          <a:xfrm>
            <a:off x="1912905" y="2409758"/>
            <a:ext cx="780087" cy="221617"/>
          </a:xfrm>
          <a:prstGeom prst="rect">
            <a:avLst/>
          </a:prstGeom>
        </p:spPr>
        <p:txBody>
          <a:bodyPr>
            <a:noAutofit/>
          </a:bodyPr>
          <a:lstStyle>
            <a:lvl1pPr marL="0" indent="0">
              <a:lnSpc>
                <a:spcPct val="100000"/>
              </a:lnSpc>
              <a:buNone/>
              <a:defRPr sz="1600" b="0" i="0">
                <a:solidFill>
                  <a:schemeClr val="accent1"/>
                </a:solidFill>
                <a:latin typeface="+mn-lt"/>
                <a:ea typeface="Caecilia LT Std Light"/>
                <a:cs typeface="Caecilia LT Std Light" panose="00000400000000000000" pitchFamily="50" charset="0"/>
              </a:defRPr>
            </a:lvl1pPr>
            <a:lvl2pPr marL="0" indent="0">
              <a:lnSpc>
                <a:spcPct val="100000"/>
              </a:lnSpc>
              <a:buNone/>
              <a:defRPr sz="831" b="1" i="0">
                <a:solidFill>
                  <a:srgbClr val="FF0000"/>
                </a:solidFill>
                <a:latin typeface="+mn-lt"/>
                <a:ea typeface="Caecilia LT Std Light"/>
                <a:cs typeface="Caecilia LT Std Bold"/>
              </a:defRPr>
            </a:lvl2pPr>
            <a:lvl3pPr>
              <a:defRPr sz="1108">
                <a:solidFill>
                  <a:srgbClr val="FF0000"/>
                </a:solidFill>
              </a:defRPr>
            </a:lvl3pPr>
            <a:lvl4pPr>
              <a:defRPr>
                <a:solidFill>
                  <a:schemeClr val="tx1"/>
                </a:solidFill>
              </a:defRPr>
            </a:lvl4pPr>
            <a:lvl5pPr>
              <a:defRPr>
                <a:solidFill>
                  <a:schemeClr val="tx1"/>
                </a:solidFill>
              </a:defRPr>
            </a:lvl5pPr>
          </a:lstStyle>
          <a:p>
            <a:pPr lvl="0"/>
            <a:r>
              <a:rPr lang="en-GB" dirty="0"/>
              <a:t>##.</a:t>
            </a:r>
          </a:p>
        </p:txBody>
      </p:sp>
      <p:cxnSp>
        <p:nvCxnSpPr>
          <p:cNvPr id="37" name="Straight Connector 36">
            <a:extLst>
              <a:ext uri="{FF2B5EF4-FFF2-40B4-BE49-F238E27FC236}">
                <a16:creationId xmlns:a16="http://schemas.microsoft.com/office/drawing/2014/main" id="{37E71529-9C5A-45AF-AF68-F52A60ADF1A5}"/>
              </a:ext>
            </a:extLst>
          </p:cNvPr>
          <p:cNvCxnSpPr>
            <a:cxnSpLocks/>
          </p:cNvCxnSpPr>
          <p:nvPr userDrawn="1"/>
        </p:nvCxnSpPr>
        <p:spPr>
          <a:xfrm>
            <a:off x="1912905" y="2352738"/>
            <a:ext cx="1294800" cy="0"/>
          </a:xfrm>
          <a:prstGeom prst="line">
            <a:avLst/>
          </a:prstGeom>
          <a:solidFill>
            <a:schemeClr val="bg1"/>
          </a:solidFill>
          <a:ln w="4445">
            <a:solidFill>
              <a:schemeClr val="accent1"/>
            </a:solidFill>
          </a:ln>
        </p:spPr>
        <p:style>
          <a:lnRef idx="1">
            <a:schemeClr val="accent1"/>
          </a:lnRef>
          <a:fillRef idx="0">
            <a:schemeClr val="accent1"/>
          </a:fillRef>
          <a:effectRef idx="0">
            <a:schemeClr val="accent1"/>
          </a:effectRef>
          <a:fontRef idx="minor">
            <a:schemeClr val="tx1"/>
          </a:fontRef>
        </p:style>
      </p:cxnSp>
      <p:sp>
        <p:nvSpPr>
          <p:cNvPr id="38" name="Text Placeholder 3">
            <a:extLst>
              <a:ext uri="{FF2B5EF4-FFF2-40B4-BE49-F238E27FC236}">
                <a16:creationId xmlns:a16="http://schemas.microsoft.com/office/drawing/2014/main" id="{5F4287FF-64BD-47A6-AC43-A69723F7A2CD}"/>
              </a:ext>
            </a:extLst>
          </p:cNvPr>
          <p:cNvSpPr>
            <a:spLocks noGrp="1"/>
          </p:cNvSpPr>
          <p:nvPr>
            <p:ph type="body" sz="quarter" idx="17" hasCustomPrompt="1"/>
          </p:nvPr>
        </p:nvSpPr>
        <p:spPr>
          <a:xfrm>
            <a:off x="3465810" y="2633260"/>
            <a:ext cx="1293643" cy="324000"/>
          </a:xfrm>
          <a:prstGeom prst="rect">
            <a:avLst/>
          </a:prstGeom>
        </p:spPr>
        <p:txBody>
          <a:bodyPr>
            <a:noAutofit/>
          </a:bodyPr>
          <a:lstStyle>
            <a:lvl1pPr marL="0" indent="0">
              <a:lnSpc>
                <a:spcPct val="100000"/>
              </a:lnSpc>
              <a:buNone/>
              <a:defRPr sz="1200" b="0" i="0">
                <a:solidFill>
                  <a:schemeClr val="tx1"/>
                </a:solidFill>
                <a:latin typeface="+mn-lt"/>
                <a:ea typeface="Caecilia LT Std Light"/>
                <a:cs typeface="Caecilia LT Std Light" panose="00000400000000000000" pitchFamily="50" charset="0"/>
              </a:defRPr>
            </a:lvl1pPr>
            <a:lvl2pPr marL="0" indent="0">
              <a:lnSpc>
                <a:spcPct val="100000"/>
              </a:lnSpc>
              <a:buNone/>
              <a:defRPr sz="850" b="1" i="0">
                <a:solidFill>
                  <a:schemeClr val="tx1"/>
                </a:solidFill>
                <a:latin typeface="+mn-lt"/>
                <a:ea typeface="Caecilia LT Std Light"/>
                <a:cs typeface="Caecilia LT Std Light" panose="00000400000000000000" pitchFamily="50" charset="0"/>
              </a:defRPr>
            </a:lvl2pPr>
            <a:lvl3pPr>
              <a:defRPr sz="1108">
                <a:solidFill>
                  <a:srgbClr val="FF0000"/>
                </a:solidFill>
              </a:defRPr>
            </a:lvl3pPr>
            <a:lvl4pPr>
              <a:defRPr>
                <a:solidFill>
                  <a:schemeClr val="tx1"/>
                </a:solidFill>
              </a:defRPr>
            </a:lvl4pPr>
            <a:lvl5pPr>
              <a:defRPr>
                <a:solidFill>
                  <a:schemeClr val="tx1"/>
                </a:solidFill>
              </a:defRPr>
            </a:lvl5pPr>
          </a:lstStyle>
          <a:p>
            <a:pPr lvl="0"/>
            <a:r>
              <a:rPr lang="en-GB" dirty="0"/>
              <a:t>Click to edit body text. See User Tip to the left on how to style text.</a:t>
            </a:r>
          </a:p>
          <a:p>
            <a:pPr lvl="1"/>
            <a:r>
              <a:rPr lang="en-US" dirty="0"/>
              <a:t>Second level</a:t>
            </a:r>
          </a:p>
          <a:p>
            <a:pPr lvl="2"/>
            <a:r>
              <a:rPr lang="en-US" dirty="0">
                <a:solidFill>
                  <a:srgbClr val="FF0000"/>
                </a:solidFill>
              </a:rPr>
              <a:t>Second level</a:t>
            </a:r>
            <a:endParaRPr lang="en-US" dirty="0"/>
          </a:p>
        </p:txBody>
      </p:sp>
      <p:sp>
        <p:nvSpPr>
          <p:cNvPr id="39" name="Text Placeholder 3">
            <a:extLst>
              <a:ext uri="{FF2B5EF4-FFF2-40B4-BE49-F238E27FC236}">
                <a16:creationId xmlns:a16="http://schemas.microsoft.com/office/drawing/2014/main" id="{8893183A-DC57-4AE3-8063-769D3A1BCFA7}"/>
              </a:ext>
            </a:extLst>
          </p:cNvPr>
          <p:cNvSpPr>
            <a:spLocks noGrp="1"/>
          </p:cNvSpPr>
          <p:nvPr>
            <p:ph type="body" sz="quarter" idx="18" hasCustomPrompt="1"/>
          </p:nvPr>
        </p:nvSpPr>
        <p:spPr>
          <a:xfrm>
            <a:off x="3465810" y="2409758"/>
            <a:ext cx="780087" cy="221617"/>
          </a:xfrm>
          <a:prstGeom prst="rect">
            <a:avLst/>
          </a:prstGeom>
        </p:spPr>
        <p:txBody>
          <a:bodyPr>
            <a:noAutofit/>
          </a:bodyPr>
          <a:lstStyle>
            <a:lvl1pPr marL="0" indent="0">
              <a:lnSpc>
                <a:spcPct val="100000"/>
              </a:lnSpc>
              <a:buNone/>
              <a:defRPr sz="1600" b="0" i="0">
                <a:solidFill>
                  <a:schemeClr val="accent1"/>
                </a:solidFill>
                <a:latin typeface="+mn-lt"/>
                <a:ea typeface="Caecilia LT Std Light"/>
                <a:cs typeface="Caecilia LT Std Light" panose="00000400000000000000" pitchFamily="50" charset="0"/>
              </a:defRPr>
            </a:lvl1pPr>
            <a:lvl2pPr marL="0" indent="0">
              <a:lnSpc>
                <a:spcPct val="100000"/>
              </a:lnSpc>
              <a:buNone/>
              <a:defRPr sz="831" b="1" i="0">
                <a:solidFill>
                  <a:srgbClr val="FF0000"/>
                </a:solidFill>
                <a:latin typeface="+mn-lt"/>
                <a:ea typeface="Caecilia LT Std Light"/>
                <a:cs typeface="Caecilia LT Std Bold"/>
              </a:defRPr>
            </a:lvl2pPr>
            <a:lvl3pPr>
              <a:defRPr sz="1108">
                <a:solidFill>
                  <a:srgbClr val="FF0000"/>
                </a:solidFill>
              </a:defRPr>
            </a:lvl3pPr>
            <a:lvl4pPr>
              <a:defRPr>
                <a:solidFill>
                  <a:schemeClr val="tx1"/>
                </a:solidFill>
              </a:defRPr>
            </a:lvl4pPr>
            <a:lvl5pPr>
              <a:defRPr>
                <a:solidFill>
                  <a:schemeClr val="tx1"/>
                </a:solidFill>
              </a:defRPr>
            </a:lvl5pPr>
          </a:lstStyle>
          <a:p>
            <a:pPr lvl="0"/>
            <a:r>
              <a:rPr lang="en-GB" dirty="0"/>
              <a:t>##.</a:t>
            </a:r>
          </a:p>
        </p:txBody>
      </p:sp>
      <p:cxnSp>
        <p:nvCxnSpPr>
          <p:cNvPr id="40" name="Straight Connector 39">
            <a:extLst>
              <a:ext uri="{FF2B5EF4-FFF2-40B4-BE49-F238E27FC236}">
                <a16:creationId xmlns:a16="http://schemas.microsoft.com/office/drawing/2014/main" id="{44806DFA-AC5E-4D91-AEEE-F48A312AF873}"/>
              </a:ext>
            </a:extLst>
          </p:cNvPr>
          <p:cNvCxnSpPr>
            <a:cxnSpLocks/>
          </p:cNvCxnSpPr>
          <p:nvPr userDrawn="1"/>
        </p:nvCxnSpPr>
        <p:spPr>
          <a:xfrm>
            <a:off x="3465810" y="2352738"/>
            <a:ext cx="1294800" cy="0"/>
          </a:xfrm>
          <a:prstGeom prst="line">
            <a:avLst/>
          </a:prstGeom>
          <a:solidFill>
            <a:schemeClr val="bg1"/>
          </a:solidFill>
          <a:ln w="4445">
            <a:solidFill>
              <a:schemeClr val="accent1"/>
            </a:solidFill>
          </a:ln>
        </p:spPr>
        <p:style>
          <a:lnRef idx="1">
            <a:schemeClr val="accent1"/>
          </a:lnRef>
          <a:fillRef idx="0">
            <a:schemeClr val="accent1"/>
          </a:fillRef>
          <a:effectRef idx="0">
            <a:schemeClr val="accent1"/>
          </a:effectRef>
          <a:fontRef idx="minor">
            <a:schemeClr val="tx1"/>
          </a:fontRef>
        </p:style>
      </p:cxnSp>
      <p:sp>
        <p:nvSpPr>
          <p:cNvPr id="41" name="Text Placeholder 3">
            <a:extLst>
              <a:ext uri="{FF2B5EF4-FFF2-40B4-BE49-F238E27FC236}">
                <a16:creationId xmlns:a16="http://schemas.microsoft.com/office/drawing/2014/main" id="{46580532-ECE6-463B-B141-80AFBF9F1C7B}"/>
              </a:ext>
            </a:extLst>
          </p:cNvPr>
          <p:cNvSpPr>
            <a:spLocks noGrp="1"/>
          </p:cNvSpPr>
          <p:nvPr>
            <p:ph type="body" sz="quarter" idx="19" hasCustomPrompt="1"/>
          </p:nvPr>
        </p:nvSpPr>
        <p:spPr>
          <a:xfrm>
            <a:off x="5018715" y="2633260"/>
            <a:ext cx="1293643" cy="324000"/>
          </a:xfrm>
          <a:prstGeom prst="rect">
            <a:avLst/>
          </a:prstGeom>
        </p:spPr>
        <p:txBody>
          <a:bodyPr>
            <a:noAutofit/>
          </a:bodyPr>
          <a:lstStyle>
            <a:lvl1pPr marL="0" indent="0">
              <a:lnSpc>
                <a:spcPct val="100000"/>
              </a:lnSpc>
              <a:buNone/>
              <a:defRPr sz="1200" b="0" i="0">
                <a:solidFill>
                  <a:schemeClr val="tx1"/>
                </a:solidFill>
                <a:latin typeface="+mn-lt"/>
                <a:ea typeface="Caecilia LT Std Light"/>
                <a:cs typeface="Caecilia LT Std Light" panose="00000400000000000000" pitchFamily="50" charset="0"/>
              </a:defRPr>
            </a:lvl1pPr>
            <a:lvl2pPr marL="0" indent="0">
              <a:lnSpc>
                <a:spcPct val="100000"/>
              </a:lnSpc>
              <a:buNone/>
              <a:defRPr sz="850" b="1" i="0">
                <a:solidFill>
                  <a:schemeClr val="tx1"/>
                </a:solidFill>
                <a:latin typeface="+mn-lt"/>
                <a:ea typeface="Caecilia LT Std Light"/>
                <a:cs typeface="Caecilia LT Std Light" panose="00000400000000000000" pitchFamily="50" charset="0"/>
              </a:defRPr>
            </a:lvl2pPr>
            <a:lvl3pPr>
              <a:defRPr sz="1108">
                <a:solidFill>
                  <a:srgbClr val="FF0000"/>
                </a:solidFill>
              </a:defRPr>
            </a:lvl3pPr>
            <a:lvl4pPr>
              <a:defRPr>
                <a:solidFill>
                  <a:schemeClr val="tx1"/>
                </a:solidFill>
              </a:defRPr>
            </a:lvl4pPr>
            <a:lvl5pPr>
              <a:defRPr>
                <a:solidFill>
                  <a:schemeClr val="tx1"/>
                </a:solidFill>
              </a:defRPr>
            </a:lvl5pPr>
          </a:lstStyle>
          <a:p>
            <a:pPr lvl="0"/>
            <a:r>
              <a:rPr lang="en-GB" dirty="0"/>
              <a:t>Click to edit body text. See User Tip to the left on how to style text.</a:t>
            </a:r>
          </a:p>
          <a:p>
            <a:pPr lvl="1"/>
            <a:r>
              <a:rPr lang="en-US" dirty="0"/>
              <a:t>Second level</a:t>
            </a:r>
          </a:p>
          <a:p>
            <a:pPr lvl="2"/>
            <a:r>
              <a:rPr lang="en-US" dirty="0">
                <a:solidFill>
                  <a:srgbClr val="FF0000"/>
                </a:solidFill>
              </a:rPr>
              <a:t>Second level</a:t>
            </a:r>
            <a:endParaRPr lang="en-US" dirty="0"/>
          </a:p>
        </p:txBody>
      </p:sp>
      <p:sp>
        <p:nvSpPr>
          <p:cNvPr id="42" name="Text Placeholder 3">
            <a:extLst>
              <a:ext uri="{FF2B5EF4-FFF2-40B4-BE49-F238E27FC236}">
                <a16:creationId xmlns:a16="http://schemas.microsoft.com/office/drawing/2014/main" id="{58B3999B-6528-440B-9017-2EE6627E9703}"/>
              </a:ext>
            </a:extLst>
          </p:cNvPr>
          <p:cNvSpPr>
            <a:spLocks noGrp="1"/>
          </p:cNvSpPr>
          <p:nvPr>
            <p:ph type="body" sz="quarter" idx="20" hasCustomPrompt="1"/>
          </p:nvPr>
        </p:nvSpPr>
        <p:spPr>
          <a:xfrm>
            <a:off x="5018715" y="2409758"/>
            <a:ext cx="780087" cy="221617"/>
          </a:xfrm>
          <a:prstGeom prst="rect">
            <a:avLst/>
          </a:prstGeom>
        </p:spPr>
        <p:txBody>
          <a:bodyPr>
            <a:noAutofit/>
          </a:bodyPr>
          <a:lstStyle>
            <a:lvl1pPr marL="0" indent="0">
              <a:lnSpc>
                <a:spcPct val="100000"/>
              </a:lnSpc>
              <a:buNone/>
              <a:defRPr sz="1600" b="0" i="0">
                <a:solidFill>
                  <a:schemeClr val="accent1"/>
                </a:solidFill>
                <a:latin typeface="+mn-lt"/>
                <a:ea typeface="Caecilia LT Std Light"/>
                <a:cs typeface="Caecilia LT Std Light" panose="00000400000000000000" pitchFamily="50" charset="0"/>
              </a:defRPr>
            </a:lvl1pPr>
            <a:lvl2pPr marL="0" indent="0">
              <a:lnSpc>
                <a:spcPct val="100000"/>
              </a:lnSpc>
              <a:buNone/>
              <a:defRPr sz="831" b="1" i="0">
                <a:solidFill>
                  <a:srgbClr val="FF0000"/>
                </a:solidFill>
                <a:latin typeface="+mn-lt"/>
                <a:ea typeface="Caecilia LT Std Light"/>
                <a:cs typeface="Caecilia LT Std Bold"/>
              </a:defRPr>
            </a:lvl2pPr>
            <a:lvl3pPr>
              <a:defRPr sz="1108">
                <a:solidFill>
                  <a:srgbClr val="FF0000"/>
                </a:solidFill>
              </a:defRPr>
            </a:lvl3pPr>
            <a:lvl4pPr>
              <a:defRPr>
                <a:solidFill>
                  <a:schemeClr val="tx1"/>
                </a:solidFill>
              </a:defRPr>
            </a:lvl4pPr>
            <a:lvl5pPr>
              <a:defRPr>
                <a:solidFill>
                  <a:schemeClr val="tx1"/>
                </a:solidFill>
              </a:defRPr>
            </a:lvl5pPr>
          </a:lstStyle>
          <a:p>
            <a:pPr lvl="0"/>
            <a:r>
              <a:rPr lang="en-GB" dirty="0"/>
              <a:t>##.</a:t>
            </a:r>
          </a:p>
        </p:txBody>
      </p:sp>
      <p:cxnSp>
        <p:nvCxnSpPr>
          <p:cNvPr id="43" name="Straight Connector 42">
            <a:extLst>
              <a:ext uri="{FF2B5EF4-FFF2-40B4-BE49-F238E27FC236}">
                <a16:creationId xmlns:a16="http://schemas.microsoft.com/office/drawing/2014/main" id="{FB858D4A-7FCD-4985-BB6A-548FABC8F248}"/>
              </a:ext>
            </a:extLst>
          </p:cNvPr>
          <p:cNvCxnSpPr>
            <a:cxnSpLocks/>
          </p:cNvCxnSpPr>
          <p:nvPr userDrawn="1"/>
        </p:nvCxnSpPr>
        <p:spPr>
          <a:xfrm>
            <a:off x="5018715" y="2352738"/>
            <a:ext cx="1294800" cy="0"/>
          </a:xfrm>
          <a:prstGeom prst="line">
            <a:avLst/>
          </a:prstGeom>
          <a:solidFill>
            <a:schemeClr val="bg1"/>
          </a:solidFill>
          <a:ln w="4445">
            <a:solidFill>
              <a:schemeClr val="accent1"/>
            </a:solidFill>
          </a:ln>
        </p:spPr>
        <p:style>
          <a:lnRef idx="1">
            <a:schemeClr val="accent1"/>
          </a:lnRef>
          <a:fillRef idx="0">
            <a:schemeClr val="accent1"/>
          </a:fillRef>
          <a:effectRef idx="0">
            <a:schemeClr val="accent1"/>
          </a:effectRef>
          <a:fontRef idx="minor">
            <a:schemeClr val="tx1"/>
          </a:fontRef>
        </p:style>
      </p:cxnSp>
      <p:sp>
        <p:nvSpPr>
          <p:cNvPr id="44" name="Text Placeholder 3">
            <a:extLst>
              <a:ext uri="{FF2B5EF4-FFF2-40B4-BE49-F238E27FC236}">
                <a16:creationId xmlns:a16="http://schemas.microsoft.com/office/drawing/2014/main" id="{064AC2AC-2AB2-48B7-9E7C-696ACB631B77}"/>
              </a:ext>
            </a:extLst>
          </p:cNvPr>
          <p:cNvSpPr>
            <a:spLocks noGrp="1"/>
          </p:cNvSpPr>
          <p:nvPr>
            <p:ph type="body" sz="quarter" idx="21" hasCustomPrompt="1"/>
          </p:nvPr>
        </p:nvSpPr>
        <p:spPr>
          <a:xfrm>
            <a:off x="6571625" y="2633260"/>
            <a:ext cx="1293643" cy="324000"/>
          </a:xfrm>
          <a:prstGeom prst="rect">
            <a:avLst/>
          </a:prstGeom>
        </p:spPr>
        <p:txBody>
          <a:bodyPr>
            <a:noAutofit/>
          </a:bodyPr>
          <a:lstStyle>
            <a:lvl1pPr marL="0" indent="0">
              <a:lnSpc>
                <a:spcPct val="100000"/>
              </a:lnSpc>
              <a:buNone/>
              <a:defRPr sz="1200" b="0" i="0">
                <a:solidFill>
                  <a:schemeClr val="tx1"/>
                </a:solidFill>
                <a:latin typeface="+mn-lt"/>
                <a:ea typeface="Caecilia LT Std Light"/>
                <a:cs typeface="Caecilia LT Std Light" panose="00000400000000000000" pitchFamily="50" charset="0"/>
              </a:defRPr>
            </a:lvl1pPr>
            <a:lvl2pPr marL="0" indent="0">
              <a:lnSpc>
                <a:spcPct val="100000"/>
              </a:lnSpc>
              <a:buNone/>
              <a:defRPr sz="850" b="1" i="0">
                <a:solidFill>
                  <a:schemeClr val="tx1"/>
                </a:solidFill>
                <a:latin typeface="+mn-lt"/>
                <a:ea typeface="Caecilia LT Std Light"/>
                <a:cs typeface="Caecilia LT Std Light" panose="00000400000000000000" pitchFamily="50" charset="0"/>
              </a:defRPr>
            </a:lvl2pPr>
            <a:lvl3pPr>
              <a:defRPr sz="1108">
                <a:solidFill>
                  <a:srgbClr val="FF0000"/>
                </a:solidFill>
              </a:defRPr>
            </a:lvl3pPr>
            <a:lvl4pPr>
              <a:defRPr>
                <a:solidFill>
                  <a:schemeClr val="tx1"/>
                </a:solidFill>
              </a:defRPr>
            </a:lvl4pPr>
            <a:lvl5pPr>
              <a:defRPr>
                <a:solidFill>
                  <a:schemeClr val="tx1"/>
                </a:solidFill>
              </a:defRPr>
            </a:lvl5pPr>
          </a:lstStyle>
          <a:p>
            <a:pPr lvl="0"/>
            <a:r>
              <a:rPr lang="en-GB" dirty="0"/>
              <a:t>Click to edit body text. See User Tip to the left on how to style text.</a:t>
            </a:r>
          </a:p>
          <a:p>
            <a:pPr lvl="1"/>
            <a:r>
              <a:rPr lang="en-US" dirty="0"/>
              <a:t>Second level</a:t>
            </a:r>
          </a:p>
          <a:p>
            <a:pPr lvl="2"/>
            <a:r>
              <a:rPr lang="en-US" dirty="0">
                <a:solidFill>
                  <a:srgbClr val="FF0000"/>
                </a:solidFill>
              </a:rPr>
              <a:t>Second level</a:t>
            </a:r>
            <a:endParaRPr lang="en-US" dirty="0"/>
          </a:p>
        </p:txBody>
      </p:sp>
      <p:sp>
        <p:nvSpPr>
          <p:cNvPr id="45" name="Text Placeholder 3">
            <a:extLst>
              <a:ext uri="{FF2B5EF4-FFF2-40B4-BE49-F238E27FC236}">
                <a16:creationId xmlns:a16="http://schemas.microsoft.com/office/drawing/2014/main" id="{DAAEC58C-2605-43B2-B627-2B810EB15D3E}"/>
              </a:ext>
            </a:extLst>
          </p:cNvPr>
          <p:cNvSpPr>
            <a:spLocks noGrp="1"/>
          </p:cNvSpPr>
          <p:nvPr>
            <p:ph type="body" sz="quarter" idx="22" hasCustomPrompt="1"/>
          </p:nvPr>
        </p:nvSpPr>
        <p:spPr>
          <a:xfrm>
            <a:off x="6571621" y="2409758"/>
            <a:ext cx="780087" cy="221617"/>
          </a:xfrm>
          <a:prstGeom prst="rect">
            <a:avLst/>
          </a:prstGeom>
        </p:spPr>
        <p:txBody>
          <a:bodyPr>
            <a:noAutofit/>
          </a:bodyPr>
          <a:lstStyle>
            <a:lvl1pPr marL="0" indent="0">
              <a:lnSpc>
                <a:spcPct val="100000"/>
              </a:lnSpc>
              <a:buNone/>
              <a:defRPr sz="1600" b="0" i="0">
                <a:solidFill>
                  <a:schemeClr val="accent1"/>
                </a:solidFill>
                <a:latin typeface="+mn-lt"/>
                <a:ea typeface="Caecilia LT Std Light"/>
                <a:cs typeface="Caecilia LT Std Light" panose="00000400000000000000" pitchFamily="50" charset="0"/>
              </a:defRPr>
            </a:lvl1pPr>
            <a:lvl2pPr marL="0" indent="0">
              <a:lnSpc>
                <a:spcPct val="100000"/>
              </a:lnSpc>
              <a:buNone/>
              <a:defRPr sz="831" b="1" i="0">
                <a:solidFill>
                  <a:srgbClr val="FF0000"/>
                </a:solidFill>
                <a:latin typeface="+mn-lt"/>
                <a:ea typeface="Caecilia LT Std Light"/>
                <a:cs typeface="Caecilia LT Std Bold"/>
              </a:defRPr>
            </a:lvl2pPr>
            <a:lvl3pPr>
              <a:defRPr sz="1108">
                <a:solidFill>
                  <a:srgbClr val="FF0000"/>
                </a:solidFill>
              </a:defRPr>
            </a:lvl3pPr>
            <a:lvl4pPr>
              <a:defRPr>
                <a:solidFill>
                  <a:schemeClr val="tx1"/>
                </a:solidFill>
              </a:defRPr>
            </a:lvl4pPr>
            <a:lvl5pPr>
              <a:defRPr>
                <a:solidFill>
                  <a:schemeClr val="tx1"/>
                </a:solidFill>
              </a:defRPr>
            </a:lvl5pPr>
          </a:lstStyle>
          <a:p>
            <a:pPr lvl="0"/>
            <a:r>
              <a:rPr lang="en-GB" dirty="0"/>
              <a:t>##.</a:t>
            </a:r>
          </a:p>
        </p:txBody>
      </p:sp>
      <p:cxnSp>
        <p:nvCxnSpPr>
          <p:cNvPr id="46" name="Straight Connector 45">
            <a:extLst>
              <a:ext uri="{FF2B5EF4-FFF2-40B4-BE49-F238E27FC236}">
                <a16:creationId xmlns:a16="http://schemas.microsoft.com/office/drawing/2014/main" id="{55593108-00C4-411F-8399-AEFF50C2CE46}"/>
              </a:ext>
            </a:extLst>
          </p:cNvPr>
          <p:cNvCxnSpPr>
            <a:cxnSpLocks/>
          </p:cNvCxnSpPr>
          <p:nvPr userDrawn="1"/>
        </p:nvCxnSpPr>
        <p:spPr>
          <a:xfrm>
            <a:off x="6571621" y="2352738"/>
            <a:ext cx="1294800" cy="0"/>
          </a:xfrm>
          <a:prstGeom prst="line">
            <a:avLst/>
          </a:prstGeom>
          <a:solidFill>
            <a:schemeClr val="bg1"/>
          </a:solidFill>
          <a:ln w="4445">
            <a:solidFill>
              <a:schemeClr val="accent1"/>
            </a:solidFill>
          </a:ln>
        </p:spPr>
        <p:style>
          <a:lnRef idx="1">
            <a:schemeClr val="accent1"/>
          </a:lnRef>
          <a:fillRef idx="0">
            <a:schemeClr val="accent1"/>
          </a:fillRef>
          <a:effectRef idx="0">
            <a:schemeClr val="accent1"/>
          </a:effectRef>
          <a:fontRef idx="minor">
            <a:schemeClr val="tx1"/>
          </a:fontRef>
        </p:style>
      </p:cxnSp>
      <p:sp>
        <p:nvSpPr>
          <p:cNvPr id="77" name="Text Placeholder 3">
            <a:extLst>
              <a:ext uri="{FF2B5EF4-FFF2-40B4-BE49-F238E27FC236}">
                <a16:creationId xmlns:a16="http://schemas.microsoft.com/office/drawing/2014/main" id="{E87F5BDE-8DC8-4181-B29F-37AD37AF8018}"/>
              </a:ext>
            </a:extLst>
          </p:cNvPr>
          <p:cNvSpPr>
            <a:spLocks noGrp="1"/>
          </p:cNvSpPr>
          <p:nvPr>
            <p:ph type="body" sz="quarter" idx="23" hasCustomPrompt="1"/>
          </p:nvPr>
        </p:nvSpPr>
        <p:spPr>
          <a:xfrm>
            <a:off x="360000" y="3709522"/>
            <a:ext cx="1293643" cy="324000"/>
          </a:xfrm>
          <a:prstGeom prst="rect">
            <a:avLst/>
          </a:prstGeom>
        </p:spPr>
        <p:txBody>
          <a:bodyPr>
            <a:noAutofit/>
          </a:bodyPr>
          <a:lstStyle>
            <a:lvl1pPr marL="0" indent="0">
              <a:lnSpc>
                <a:spcPct val="100000"/>
              </a:lnSpc>
              <a:buNone/>
              <a:defRPr sz="1200" b="0" i="0">
                <a:solidFill>
                  <a:schemeClr val="tx1"/>
                </a:solidFill>
                <a:latin typeface="+mn-lt"/>
                <a:ea typeface="Caecilia LT Std Light"/>
                <a:cs typeface="Caecilia LT Std Light" panose="00000400000000000000" pitchFamily="50" charset="0"/>
              </a:defRPr>
            </a:lvl1pPr>
            <a:lvl2pPr marL="0" indent="0">
              <a:lnSpc>
                <a:spcPct val="100000"/>
              </a:lnSpc>
              <a:buNone/>
              <a:defRPr sz="850" b="1" i="0">
                <a:solidFill>
                  <a:schemeClr val="tx1"/>
                </a:solidFill>
                <a:latin typeface="+mn-lt"/>
                <a:ea typeface="Caecilia LT Std Light"/>
                <a:cs typeface="Caecilia LT Std Light" panose="00000400000000000000" pitchFamily="50" charset="0"/>
              </a:defRPr>
            </a:lvl2pPr>
            <a:lvl3pPr>
              <a:defRPr sz="1108">
                <a:solidFill>
                  <a:srgbClr val="FF0000"/>
                </a:solidFill>
              </a:defRPr>
            </a:lvl3pPr>
            <a:lvl4pPr>
              <a:defRPr>
                <a:solidFill>
                  <a:schemeClr val="tx1"/>
                </a:solidFill>
              </a:defRPr>
            </a:lvl4pPr>
            <a:lvl5pPr>
              <a:defRPr>
                <a:solidFill>
                  <a:schemeClr val="tx1"/>
                </a:solidFill>
              </a:defRPr>
            </a:lvl5pPr>
          </a:lstStyle>
          <a:p>
            <a:pPr lvl="0"/>
            <a:r>
              <a:rPr lang="en-GB" dirty="0"/>
              <a:t>Click to edit body text. See User Tip to the left on how to style text.</a:t>
            </a:r>
          </a:p>
          <a:p>
            <a:pPr lvl="1"/>
            <a:r>
              <a:rPr lang="en-US" dirty="0"/>
              <a:t>Second level</a:t>
            </a:r>
          </a:p>
          <a:p>
            <a:pPr lvl="2"/>
            <a:r>
              <a:rPr lang="en-US" dirty="0">
                <a:solidFill>
                  <a:srgbClr val="FF0000"/>
                </a:solidFill>
              </a:rPr>
              <a:t>Second level</a:t>
            </a:r>
            <a:endParaRPr lang="en-US" dirty="0"/>
          </a:p>
        </p:txBody>
      </p:sp>
      <p:sp>
        <p:nvSpPr>
          <p:cNvPr id="78" name="Text Placeholder 3">
            <a:extLst>
              <a:ext uri="{FF2B5EF4-FFF2-40B4-BE49-F238E27FC236}">
                <a16:creationId xmlns:a16="http://schemas.microsoft.com/office/drawing/2014/main" id="{B56E2A65-203A-429B-936B-B54BC82BBCE8}"/>
              </a:ext>
            </a:extLst>
          </p:cNvPr>
          <p:cNvSpPr>
            <a:spLocks noGrp="1"/>
          </p:cNvSpPr>
          <p:nvPr>
            <p:ph type="body" sz="quarter" idx="24" hasCustomPrompt="1"/>
          </p:nvPr>
        </p:nvSpPr>
        <p:spPr>
          <a:xfrm>
            <a:off x="360000" y="3486020"/>
            <a:ext cx="780087" cy="221617"/>
          </a:xfrm>
          <a:prstGeom prst="rect">
            <a:avLst/>
          </a:prstGeom>
        </p:spPr>
        <p:txBody>
          <a:bodyPr>
            <a:noAutofit/>
          </a:bodyPr>
          <a:lstStyle>
            <a:lvl1pPr marL="0" indent="0">
              <a:lnSpc>
                <a:spcPct val="100000"/>
              </a:lnSpc>
              <a:buNone/>
              <a:defRPr sz="1600" b="0" i="0">
                <a:solidFill>
                  <a:schemeClr val="accent1"/>
                </a:solidFill>
                <a:latin typeface="+mn-lt"/>
                <a:ea typeface="Caecilia LT Std Light"/>
                <a:cs typeface="Caecilia LT Std Light" panose="00000400000000000000" pitchFamily="50" charset="0"/>
              </a:defRPr>
            </a:lvl1pPr>
            <a:lvl2pPr marL="0" indent="0">
              <a:lnSpc>
                <a:spcPct val="100000"/>
              </a:lnSpc>
              <a:buNone/>
              <a:defRPr sz="831" b="1" i="0">
                <a:solidFill>
                  <a:srgbClr val="FF0000"/>
                </a:solidFill>
                <a:latin typeface="+mn-lt"/>
                <a:ea typeface="Caecilia LT Std Light"/>
                <a:cs typeface="Caecilia LT Std Bold"/>
              </a:defRPr>
            </a:lvl2pPr>
            <a:lvl3pPr>
              <a:defRPr sz="1108">
                <a:solidFill>
                  <a:srgbClr val="FF0000"/>
                </a:solidFill>
              </a:defRPr>
            </a:lvl3pPr>
            <a:lvl4pPr>
              <a:defRPr>
                <a:solidFill>
                  <a:schemeClr val="tx1"/>
                </a:solidFill>
              </a:defRPr>
            </a:lvl4pPr>
            <a:lvl5pPr>
              <a:defRPr>
                <a:solidFill>
                  <a:schemeClr val="tx1"/>
                </a:solidFill>
              </a:defRPr>
            </a:lvl5pPr>
          </a:lstStyle>
          <a:p>
            <a:pPr lvl="0"/>
            <a:r>
              <a:rPr lang="en-GB" dirty="0"/>
              <a:t>##.</a:t>
            </a:r>
          </a:p>
        </p:txBody>
      </p:sp>
      <p:cxnSp>
        <p:nvCxnSpPr>
          <p:cNvPr id="79" name="Straight Connector 78">
            <a:extLst>
              <a:ext uri="{FF2B5EF4-FFF2-40B4-BE49-F238E27FC236}">
                <a16:creationId xmlns:a16="http://schemas.microsoft.com/office/drawing/2014/main" id="{AA88D6FA-6AFF-4BDF-A887-7A04AA211F37}"/>
              </a:ext>
            </a:extLst>
          </p:cNvPr>
          <p:cNvCxnSpPr>
            <a:cxnSpLocks/>
          </p:cNvCxnSpPr>
          <p:nvPr userDrawn="1"/>
        </p:nvCxnSpPr>
        <p:spPr>
          <a:xfrm>
            <a:off x="360000" y="3429000"/>
            <a:ext cx="1294800" cy="0"/>
          </a:xfrm>
          <a:prstGeom prst="line">
            <a:avLst/>
          </a:prstGeom>
          <a:solidFill>
            <a:schemeClr val="bg1"/>
          </a:solidFill>
          <a:ln w="4445">
            <a:solidFill>
              <a:schemeClr val="accent1"/>
            </a:solidFill>
          </a:ln>
        </p:spPr>
        <p:style>
          <a:lnRef idx="1">
            <a:schemeClr val="accent1"/>
          </a:lnRef>
          <a:fillRef idx="0">
            <a:schemeClr val="accent1"/>
          </a:fillRef>
          <a:effectRef idx="0">
            <a:schemeClr val="accent1"/>
          </a:effectRef>
          <a:fontRef idx="minor">
            <a:schemeClr val="tx1"/>
          </a:fontRef>
        </p:style>
      </p:cxnSp>
      <p:sp>
        <p:nvSpPr>
          <p:cNvPr id="80" name="Text Placeholder 3">
            <a:extLst>
              <a:ext uri="{FF2B5EF4-FFF2-40B4-BE49-F238E27FC236}">
                <a16:creationId xmlns:a16="http://schemas.microsoft.com/office/drawing/2014/main" id="{760FCAAF-6325-4191-9778-20C3871853F7}"/>
              </a:ext>
            </a:extLst>
          </p:cNvPr>
          <p:cNvSpPr>
            <a:spLocks noGrp="1"/>
          </p:cNvSpPr>
          <p:nvPr>
            <p:ph type="body" sz="quarter" idx="25" hasCustomPrompt="1"/>
          </p:nvPr>
        </p:nvSpPr>
        <p:spPr>
          <a:xfrm>
            <a:off x="1912905" y="3709522"/>
            <a:ext cx="1293643" cy="324000"/>
          </a:xfrm>
          <a:prstGeom prst="rect">
            <a:avLst/>
          </a:prstGeom>
        </p:spPr>
        <p:txBody>
          <a:bodyPr>
            <a:noAutofit/>
          </a:bodyPr>
          <a:lstStyle>
            <a:lvl1pPr marL="0" indent="0">
              <a:lnSpc>
                <a:spcPct val="100000"/>
              </a:lnSpc>
              <a:buNone/>
              <a:defRPr sz="1200" b="0" i="0">
                <a:solidFill>
                  <a:schemeClr val="tx1"/>
                </a:solidFill>
                <a:latin typeface="+mn-lt"/>
                <a:ea typeface="Caecilia LT Std Light"/>
                <a:cs typeface="Caecilia LT Std Light" panose="00000400000000000000" pitchFamily="50" charset="0"/>
              </a:defRPr>
            </a:lvl1pPr>
            <a:lvl2pPr marL="0" indent="0">
              <a:lnSpc>
                <a:spcPct val="100000"/>
              </a:lnSpc>
              <a:buNone/>
              <a:defRPr sz="850" b="1" i="0">
                <a:solidFill>
                  <a:schemeClr val="tx1"/>
                </a:solidFill>
                <a:latin typeface="+mn-lt"/>
                <a:ea typeface="Caecilia LT Std Light"/>
                <a:cs typeface="Caecilia LT Std Light" panose="00000400000000000000" pitchFamily="50" charset="0"/>
              </a:defRPr>
            </a:lvl2pPr>
            <a:lvl3pPr>
              <a:defRPr sz="1108">
                <a:solidFill>
                  <a:srgbClr val="FF0000"/>
                </a:solidFill>
              </a:defRPr>
            </a:lvl3pPr>
            <a:lvl4pPr>
              <a:defRPr>
                <a:solidFill>
                  <a:schemeClr val="tx1"/>
                </a:solidFill>
              </a:defRPr>
            </a:lvl4pPr>
            <a:lvl5pPr>
              <a:defRPr>
                <a:solidFill>
                  <a:schemeClr val="tx1"/>
                </a:solidFill>
              </a:defRPr>
            </a:lvl5pPr>
          </a:lstStyle>
          <a:p>
            <a:pPr lvl="0"/>
            <a:r>
              <a:rPr lang="en-GB" dirty="0"/>
              <a:t>Click to edit body text. See User Tip to the left on how to style text.</a:t>
            </a:r>
          </a:p>
          <a:p>
            <a:pPr lvl="1"/>
            <a:r>
              <a:rPr lang="en-US" dirty="0"/>
              <a:t>Second level</a:t>
            </a:r>
          </a:p>
          <a:p>
            <a:pPr lvl="2"/>
            <a:r>
              <a:rPr lang="en-US" dirty="0">
                <a:solidFill>
                  <a:srgbClr val="FF0000"/>
                </a:solidFill>
              </a:rPr>
              <a:t>Second level</a:t>
            </a:r>
            <a:endParaRPr lang="en-US" dirty="0"/>
          </a:p>
        </p:txBody>
      </p:sp>
      <p:sp>
        <p:nvSpPr>
          <p:cNvPr id="81" name="Text Placeholder 3">
            <a:extLst>
              <a:ext uri="{FF2B5EF4-FFF2-40B4-BE49-F238E27FC236}">
                <a16:creationId xmlns:a16="http://schemas.microsoft.com/office/drawing/2014/main" id="{61EBB171-CEF6-4B97-86CC-8666A300933E}"/>
              </a:ext>
            </a:extLst>
          </p:cNvPr>
          <p:cNvSpPr>
            <a:spLocks noGrp="1"/>
          </p:cNvSpPr>
          <p:nvPr>
            <p:ph type="body" sz="quarter" idx="26" hasCustomPrompt="1"/>
          </p:nvPr>
        </p:nvSpPr>
        <p:spPr>
          <a:xfrm>
            <a:off x="1912905" y="3486020"/>
            <a:ext cx="780087" cy="221617"/>
          </a:xfrm>
          <a:prstGeom prst="rect">
            <a:avLst/>
          </a:prstGeom>
        </p:spPr>
        <p:txBody>
          <a:bodyPr>
            <a:noAutofit/>
          </a:bodyPr>
          <a:lstStyle>
            <a:lvl1pPr marL="0" indent="0">
              <a:lnSpc>
                <a:spcPct val="100000"/>
              </a:lnSpc>
              <a:buNone/>
              <a:defRPr sz="1600" b="0" i="0">
                <a:solidFill>
                  <a:schemeClr val="accent1"/>
                </a:solidFill>
                <a:latin typeface="+mn-lt"/>
                <a:ea typeface="Caecilia LT Std Light"/>
                <a:cs typeface="Caecilia LT Std Light" panose="00000400000000000000" pitchFamily="50" charset="0"/>
              </a:defRPr>
            </a:lvl1pPr>
            <a:lvl2pPr marL="0" indent="0">
              <a:lnSpc>
                <a:spcPct val="100000"/>
              </a:lnSpc>
              <a:buNone/>
              <a:defRPr sz="831" b="1" i="0">
                <a:solidFill>
                  <a:srgbClr val="FF0000"/>
                </a:solidFill>
                <a:latin typeface="+mn-lt"/>
                <a:ea typeface="Caecilia LT Std Light"/>
                <a:cs typeface="Caecilia LT Std Bold"/>
              </a:defRPr>
            </a:lvl2pPr>
            <a:lvl3pPr>
              <a:defRPr sz="1108">
                <a:solidFill>
                  <a:srgbClr val="FF0000"/>
                </a:solidFill>
              </a:defRPr>
            </a:lvl3pPr>
            <a:lvl4pPr>
              <a:defRPr>
                <a:solidFill>
                  <a:schemeClr val="tx1"/>
                </a:solidFill>
              </a:defRPr>
            </a:lvl4pPr>
            <a:lvl5pPr>
              <a:defRPr>
                <a:solidFill>
                  <a:schemeClr val="tx1"/>
                </a:solidFill>
              </a:defRPr>
            </a:lvl5pPr>
          </a:lstStyle>
          <a:p>
            <a:pPr lvl="0"/>
            <a:r>
              <a:rPr lang="en-GB" dirty="0"/>
              <a:t>##.</a:t>
            </a:r>
          </a:p>
        </p:txBody>
      </p:sp>
      <p:cxnSp>
        <p:nvCxnSpPr>
          <p:cNvPr id="82" name="Straight Connector 81">
            <a:extLst>
              <a:ext uri="{FF2B5EF4-FFF2-40B4-BE49-F238E27FC236}">
                <a16:creationId xmlns:a16="http://schemas.microsoft.com/office/drawing/2014/main" id="{E610D316-137D-4CE6-A4EC-7A7227663968}"/>
              </a:ext>
            </a:extLst>
          </p:cNvPr>
          <p:cNvCxnSpPr>
            <a:cxnSpLocks/>
          </p:cNvCxnSpPr>
          <p:nvPr userDrawn="1"/>
        </p:nvCxnSpPr>
        <p:spPr>
          <a:xfrm>
            <a:off x="1912905" y="3429000"/>
            <a:ext cx="1294800" cy="0"/>
          </a:xfrm>
          <a:prstGeom prst="line">
            <a:avLst/>
          </a:prstGeom>
          <a:solidFill>
            <a:schemeClr val="bg1"/>
          </a:solidFill>
          <a:ln w="4445">
            <a:solidFill>
              <a:schemeClr val="accent1"/>
            </a:solidFill>
          </a:ln>
        </p:spPr>
        <p:style>
          <a:lnRef idx="1">
            <a:schemeClr val="accent1"/>
          </a:lnRef>
          <a:fillRef idx="0">
            <a:schemeClr val="accent1"/>
          </a:fillRef>
          <a:effectRef idx="0">
            <a:schemeClr val="accent1"/>
          </a:effectRef>
          <a:fontRef idx="minor">
            <a:schemeClr val="tx1"/>
          </a:fontRef>
        </p:style>
      </p:cxnSp>
      <p:sp>
        <p:nvSpPr>
          <p:cNvPr id="83" name="Text Placeholder 3">
            <a:extLst>
              <a:ext uri="{FF2B5EF4-FFF2-40B4-BE49-F238E27FC236}">
                <a16:creationId xmlns:a16="http://schemas.microsoft.com/office/drawing/2014/main" id="{D39CDE17-C975-4A80-84C8-718A90E00139}"/>
              </a:ext>
            </a:extLst>
          </p:cNvPr>
          <p:cNvSpPr>
            <a:spLocks noGrp="1"/>
          </p:cNvSpPr>
          <p:nvPr>
            <p:ph type="body" sz="quarter" idx="27" hasCustomPrompt="1"/>
          </p:nvPr>
        </p:nvSpPr>
        <p:spPr>
          <a:xfrm>
            <a:off x="3465810" y="3709522"/>
            <a:ext cx="1293643" cy="324000"/>
          </a:xfrm>
          <a:prstGeom prst="rect">
            <a:avLst/>
          </a:prstGeom>
        </p:spPr>
        <p:txBody>
          <a:bodyPr>
            <a:noAutofit/>
          </a:bodyPr>
          <a:lstStyle>
            <a:lvl1pPr marL="0" indent="0">
              <a:lnSpc>
                <a:spcPct val="100000"/>
              </a:lnSpc>
              <a:buNone/>
              <a:defRPr sz="1200" b="0" i="0">
                <a:solidFill>
                  <a:schemeClr val="tx1"/>
                </a:solidFill>
                <a:latin typeface="+mn-lt"/>
                <a:ea typeface="Caecilia LT Std Light"/>
                <a:cs typeface="Caecilia LT Std Light" panose="00000400000000000000" pitchFamily="50" charset="0"/>
              </a:defRPr>
            </a:lvl1pPr>
            <a:lvl2pPr marL="0" indent="0">
              <a:lnSpc>
                <a:spcPct val="100000"/>
              </a:lnSpc>
              <a:buNone/>
              <a:defRPr sz="850" b="1" i="0">
                <a:solidFill>
                  <a:schemeClr val="tx1"/>
                </a:solidFill>
                <a:latin typeface="+mn-lt"/>
                <a:ea typeface="Caecilia LT Std Light"/>
                <a:cs typeface="Caecilia LT Std Light" panose="00000400000000000000" pitchFamily="50" charset="0"/>
              </a:defRPr>
            </a:lvl2pPr>
            <a:lvl3pPr>
              <a:defRPr sz="1108">
                <a:solidFill>
                  <a:srgbClr val="FF0000"/>
                </a:solidFill>
              </a:defRPr>
            </a:lvl3pPr>
            <a:lvl4pPr>
              <a:defRPr>
                <a:solidFill>
                  <a:schemeClr val="tx1"/>
                </a:solidFill>
              </a:defRPr>
            </a:lvl4pPr>
            <a:lvl5pPr>
              <a:defRPr>
                <a:solidFill>
                  <a:schemeClr val="tx1"/>
                </a:solidFill>
              </a:defRPr>
            </a:lvl5pPr>
          </a:lstStyle>
          <a:p>
            <a:pPr lvl="0"/>
            <a:r>
              <a:rPr lang="en-GB" dirty="0"/>
              <a:t>Click to edit body text. See User Tip to the left on how to style text.</a:t>
            </a:r>
          </a:p>
          <a:p>
            <a:pPr lvl="1"/>
            <a:r>
              <a:rPr lang="en-US" dirty="0"/>
              <a:t>Second level</a:t>
            </a:r>
          </a:p>
          <a:p>
            <a:pPr lvl="2"/>
            <a:r>
              <a:rPr lang="en-US" dirty="0">
                <a:solidFill>
                  <a:srgbClr val="FF0000"/>
                </a:solidFill>
              </a:rPr>
              <a:t>Second level</a:t>
            </a:r>
            <a:endParaRPr lang="en-US" dirty="0"/>
          </a:p>
        </p:txBody>
      </p:sp>
      <p:sp>
        <p:nvSpPr>
          <p:cNvPr id="84" name="Text Placeholder 3">
            <a:extLst>
              <a:ext uri="{FF2B5EF4-FFF2-40B4-BE49-F238E27FC236}">
                <a16:creationId xmlns:a16="http://schemas.microsoft.com/office/drawing/2014/main" id="{FD6E3607-C86B-4840-8975-B1ACC716FDA1}"/>
              </a:ext>
            </a:extLst>
          </p:cNvPr>
          <p:cNvSpPr>
            <a:spLocks noGrp="1"/>
          </p:cNvSpPr>
          <p:nvPr>
            <p:ph type="body" sz="quarter" idx="28" hasCustomPrompt="1"/>
          </p:nvPr>
        </p:nvSpPr>
        <p:spPr>
          <a:xfrm>
            <a:off x="3465810" y="3486020"/>
            <a:ext cx="780087" cy="221617"/>
          </a:xfrm>
          <a:prstGeom prst="rect">
            <a:avLst/>
          </a:prstGeom>
        </p:spPr>
        <p:txBody>
          <a:bodyPr>
            <a:noAutofit/>
          </a:bodyPr>
          <a:lstStyle>
            <a:lvl1pPr marL="0" indent="0">
              <a:lnSpc>
                <a:spcPct val="100000"/>
              </a:lnSpc>
              <a:buNone/>
              <a:defRPr sz="1600" b="0" i="0">
                <a:solidFill>
                  <a:schemeClr val="accent1"/>
                </a:solidFill>
                <a:latin typeface="+mn-lt"/>
                <a:ea typeface="Caecilia LT Std Light"/>
                <a:cs typeface="Caecilia LT Std Light" panose="00000400000000000000" pitchFamily="50" charset="0"/>
              </a:defRPr>
            </a:lvl1pPr>
            <a:lvl2pPr marL="0" indent="0">
              <a:lnSpc>
                <a:spcPct val="100000"/>
              </a:lnSpc>
              <a:buNone/>
              <a:defRPr sz="831" b="1" i="0">
                <a:solidFill>
                  <a:srgbClr val="FF0000"/>
                </a:solidFill>
                <a:latin typeface="+mn-lt"/>
                <a:ea typeface="Caecilia LT Std Light"/>
                <a:cs typeface="Caecilia LT Std Bold"/>
              </a:defRPr>
            </a:lvl2pPr>
            <a:lvl3pPr>
              <a:defRPr sz="1108">
                <a:solidFill>
                  <a:srgbClr val="FF0000"/>
                </a:solidFill>
              </a:defRPr>
            </a:lvl3pPr>
            <a:lvl4pPr>
              <a:defRPr>
                <a:solidFill>
                  <a:schemeClr val="tx1"/>
                </a:solidFill>
              </a:defRPr>
            </a:lvl4pPr>
            <a:lvl5pPr>
              <a:defRPr>
                <a:solidFill>
                  <a:schemeClr val="tx1"/>
                </a:solidFill>
              </a:defRPr>
            </a:lvl5pPr>
          </a:lstStyle>
          <a:p>
            <a:pPr lvl="0"/>
            <a:r>
              <a:rPr lang="en-GB" dirty="0"/>
              <a:t>##.</a:t>
            </a:r>
          </a:p>
        </p:txBody>
      </p:sp>
      <p:cxnSp>
        <p:nvCxnSpPr>
          <p:cNvPr id="85" name="Straight Connector 84">
            <a:extLst>
              <a:ext uri="{FF2B5EF4-FFF2-40B4-BE49-F238E27FC236}">
                <a16:creationId xmlns:a16="http://schemas.microsoft.com/office/drawing/2014/main" id="{F3A8AEF0-31CC-4739-853D-BB80D575F47E}"/>
              </a:ext>
            </a:extLst>
          </p:cNvPr>
          <p:cNvCxnSpPr>
            <a:cxnSpLocks/>
          </p:cNvCxnSpPr>
          <p:nvPr userDrawn="1"/>
        </p:nvCxnSpPr>
        <p:spPr>
          <a:xfrm>
            <a:off x="3465810" y="3429000"/>
            <a:ext cx="1294800" cy="0"/>
          </a:xfrm>
          <a:prstGeom prst="line">
            <a:avLst/>
          </a:prstGeom>
          <a:solidFill>
            <a:schemeClr val="bg1"/>
          </a:solidFill>
          <a:ln w="4445">
            <a:solidFill>
              <a:schemeClr val="accent1"/>
            </a:solidFill>
          </a:ln>
        </p:spPr>
        <p:style>
          <a:lnRef idx="1">
            <a:schemeClr val="accent1"/>
          </a:lnRef>
          <a:fillRef idx="0">
            <a:schemeClr val="accent1"/>
          </a:fillRef>
          <a:effectRef idx="0">
            <a:schemeClr val="accent1"/>
          </a:effectRef>
          <a:fontRef idx="minor">
            <a:schemeClr val="tx1"/>
          </a:fontRef>
        </p:style>
      </p:cxnSp>
      <p:sp>
        <p:nvSpPr>
          <p:cNvPr id="86" name="Text Placeholder 3">
            <a:extLst>
              <a:ext uri="{FF2B5EF4-FFF2-40B4-BE49-F238E27FC236}">
                <a16:creationId xmlns:a16="http://schemas.microsoft.com/office/drawing/2014/main" id="{DF7266AE-374A-4D85-AE2B-35156733F7D4}"/>
              </a:ext>
            </a:extLst>
          </p:cNvPr>
          <p:cNvSpPr>
            <a:spLocks noGrp="1"/>
          </p:cNvSpPr>
          <p:nvPr>
            <p:ph type="body" sz="quarter" idx="29" hasCustomPrompt="1"/>
          </p:nvPr>
        </p:nvSpPr>
        <p:spPr>
          <a:xfrm>
            <a:off x="5018715" y="3709522"/>
            <a:ext cx="1293643" cy="324000"/>
          </a:xfrm>
          <a:prstGeom prst="rect">
            <a:avLst/>
          </a:prstGeom>
        </p:spPr>
        <p:txBody>
          <a:bodyPr>
            <a:noAutofit/>
          </a:bodyPr>
          <a:lstStyle>
            <a:lvl1pPr marL="0" indent="0">
              <a:lnSpc>
                <a:spcPct val="100000"/>
              </a:lnSpc>
              <a:buNone/>
              <a:defRPr sz="1200" b="0" i="0">
                <a:solidFill>
                  <a:schemeClr val="tx1"/>
                </a:solidFill>
                <a:latin typeface="+mn-lt"/>
                <a:ea typeface="Caecilia LT Std Light"/>
                <a:cs typeface="Caecilia LT Std Light" panose="00000400000000000000" pitchFamily="50" charset="0"/>
              </a:defRPr>
            </a:lvl1pPr>
            <a:lvl2pPr marL="0" indent="0">
              <a:lnSpc>
                <a:spcPct val="100000"/>
              </a:lnSpc>
              <a:buNone/>
              <a:defRPr sz="850" b="1" i="0">
                <a:solidFill>
                  <a:schemeClr val="tx1"/>
                </a:solidFill>
                <a:latin typeface="+mn-lt"/>
                <a:ea typeface="Caecilia LT Std Light"/>
                <a:cs typeface="Caecilia LT Std Light" panose="00000400000000000000" pitchFamily="50" charset="0"/>
              </a:defRPr>
            </a:lvl2pPr>
            <a:lvl3pPr>
              <a:defRPr sz="1108">
                <a:solidFill>
                  <a:srgbClr val="FF0000"/>
                </a:solidFill>
              </a:defRPr>
            </a:lvl3pPr>
            <a:lvl4pPr>
              <a:defRPr>
                <a:solidFill>
                  <a:schemeClr val="tx1"/>
                </a:solidFill>
              </a:defRPr>
            </a:lvl4pPr>
            <a:lvl5pPr>
              <a:defRPr>
                <a:solidFill>
                  <a:schemeClr val="tx1"/>
                </a:solidFill>
              </a:defRPr>
            </a:lvl5pPr>
          </a:lstStyle>
          <a:p>
            <a:pPr lvl="0"/>
            <a:r>
              <a:rPr lang="en-GB" dirty="0"/>
              <a:t>Click to edit body text. See User Tip to the left on how to style text.</a:t>
            </a:r>
          </a:p>
          <a:p>
            <a:pPr lvl="1"/>
            <a:r>
              <a:rPr lang="en-US" dirty="0"/>
              <a:t>Second level</a:t>
            </a:r>
          </a:p>
          <a:p>
            <a:pPr lvl="2"/>
            <a:r>
              <a:rPr lang="en-US" dirty="0">
                <a:solidFill>
                  <a:srgbClr val="FF0000"/>
                </a:solidFill>
              </a:rPr>
              <a:t>Second level</a:t>
            </a:r>
            <a:endParaRPr lang="en-US" dirty="0"/>
          </a:p>
        </p:txBody>
      </p:sp>
      <p:sp>
        <p:nvSpPr>
          <p:cNvPr id="87" name="Text Placeholder 3">
            <a:extLst>
              <a:ext uri="{FF2B5EF4-FFF2-40B4-BE49-F238E27FC236}">
                <a16:creationId xmlns:a16="http://schemas.microsoft.com/office/drawing/2014/main" id="{79C5A83A-D6D6-4E4A-BD62-8A914E48FAA1}"/>
              </a:ext>
            </a:extLst>
          </p:cNvPr>
          <p:cNvSpPr>
            <a:spLocks noGrp="1"/>
          </p:cNvSpPr>
          <p:nvPr>
            <p:ph type="body" sz="quarter" idx="30" hasCustomPrompt="1"/>
          </p:nvPr>
        </p:nvSpPr>
        <p:spPr>
          <a:xfrm>
            <a:off x="5018715" y="3486020"/>
            <a:ext cx="780087" cy="221617"/>
          </a:xfrm>
          <a:prstGeom prst="rect">
            <a:avLst/>
          </a:prstGeom>
        </p:spPr>
        <p:txBody>
          <a:bodyPr>
            <a:noAutofit/>
          </a:bodyPr>
          <a:lstStyle>
            <a:lvl1pPr marL="0" indent="0">
              <a:lnSpc>
                <a:spcPct val="100000"/>
              </a:lnSpc>
              <a:buNone/>
              <a:defRPr sz="1600" b="0" i="0">
                <a:solidFill>
                  <a:schemeClr val="accent1"/>
                </a:solidFill>
                <a:latin typeface="+mn-lt"/>
                <a:ea typeface="Caecilia LT Std Light"/>
                <a:cs typeface="Caecilia LT Std Light" panose="00000400000000000000" pitchFamily="50" charset="0"/>
              </a:defRPr>
            </a:lvl1pPr>
            <a:lvl2pPr marL="0" indent="0">
              <a:lnSpc>
                <a:spcPct val="100000"/>
              </a:lnSpc>
              <a:buNone/>
              <a:defRPr sz="831" b="1" i="0">
                <a:solidFill>
                  <a:srgbClr val="FF0000"/>
                </a:solidFill>
                <a:latin typeface="+mn-lt"/>
                <a:ea typeface="Caecilia LT Std Light"/>
                <a:cs typeface="Caecilia LT Std Bold"/>
              </a:defRPr>
            </a:lvl2pPr>
            <a:lvl3pPr>
              <a:defRPr sz="1108">
                <a:solidFill>
                  <a:srgbClr val="FF0000"/>
                </a:solidFill>
              </a:defRPr>
            </a:lvl3pPr>
            <a:lvl4pPr>
              <a:defRPr>
                <a:solidFill>
                  <a:schemeClr val="tx1"/>
                </a:solidFill>
              </a:defRPr>
            </a:lvl4pPr>
            <a:lvl5pPr>
              <a:defRPr>
                <a:solidFill>
                  <a:schemeClr val="tx1"/>
                </a:solidFill>
              </a:defRPr>
            </a:lvl5pPr>
          </a:lstStyle>
          <a:p>
            <a:pPr lvl="0"/>
            <a:r>
              <a:rPr lang="en-GB" dirty="0"/>
              <a:t>##.</a:t>
            </a:r>
          </a:p>
        </p:txBody>
      </p:sp>
      <p:cxnSp>
        <p:nvCxnSpPr>
          <p:cNvPr id="88" name="Straight Connector 87">
            <a:extLst>
              <a:ext uri="{FF2B5EF4-FFF2-40B4-BE49-F238E27FC236}">
                <a16:creationId xmlns:a16="http://schemas.microsoft.com/office/drawing/2014/main" id="{596E5CE1-F961-4523-AF61-D6415FD1F1A8}"/>
              </a:ext>
            </a:extLst>
          </p:cNvPr>
          <p:cNvCxnSpPr>
            <a:cxnSpLocks/>
          </p:cNvCxnSpPr>
          <p:nvPr userDrawn="1"/>
        </p:nvCxnSpPr>
        <p:spPr>
          <a:xfrm>
            <a:off x="5018715" y="3429000"/>
            <a:ext cx="1294800" cy="0"/>
          </a:xfrm>
          <a:prstGeom prst="line">
            <a:avLst/>
          </a:prstGeom>
          <a:solidFill>
            <a:schemeClr val="bg1"/>
          </a:solidFill>
          <a:ln w="4445">
            <a:solidFill>
              <a:schemeClr val="accent1"/>
            </a:solidFill>
          </a:ln>
        </p:spPr>
        <p:style>
          <a:lnRef idx="1">
            <a:schemeClr val="accent1"/>
          </a:lnRef>
          <a:fillRef idx="0">
            <a:schemeClr val="accent1"/>
          </a:fillRef>
          <a:effectRef idx="0">
            <a:schemeClr val="accent1"/>
          </a:effectRef>
          <a:fontRef idx="minor">
            <a:schemeClr val="tx1"/>
          </a:fontRef>
        </p:style>
      </p:cxnSp>
      <p:sp>
        <p:nvSpPr>
          <p:cNvPr id="89" name="Text Placeholder 3">
            <a:extLst>
              <a:ext uri="{FF2B5EF4-FFF2-40B4-BE49-F238E27FC236}">
                <a16:creationId xmlns:a16="http://schemas.microsoft.com/office/drawing/2014/main" id="{812A11A5-8C9A-4C63-B0F5-8BA3CD01ADC3}"/>
              </a:ext>
            </a:extLst>
          </p:cNvPr>
          <p:cNvSpPr>
            <a:spLocks noGrp="1"/>
          </p:cNvSpPr>
          <p:nvPr>
            <p:ph type="body" sz="quarter" idx="31" hasCustomPrompt="1"/>
          </p:nvPr>
        </p:nvSpPr>
        <p:spPr>
          <a:xfrm>
            <a:off x="6571625" y="3709522"/>
            <a:ext cx="1293643" cy="324000"/>
          </a:xfrm>
          <a:prstGeom prst="rect">
            <a:avLst/>
          </a:prstGeom>
        </p:spPr>
        <p:txBody>
          <a:bodyPr>
            <a:noAutofit/>
          </a:bodyPr>
          <a:lstStyle>
            <a:lvl1pPr marL="0" indent="0">
              <a:lnSpc>
                <a:spcPct val="100000"/>
              </a:lnSpc>
              <a:buNone/>
              <a:defRPr sz="1200" b="0" i="0">
                <a:solidFill>
                  <a:schemeClr val="tx1"/>
                </a:solidFill>
                <a:latin typeface="+mn-lt"/>
                <a:ea typeface="Caecilia LT Std Light"/>
                <a:cs typeface="Caecilia LT Std Light" panose="00000400000000000000" pitchFamily="50" charset="0"/>
              </a:defRPr>
            </a:lvl1pPr>
            <a:lvl2pPr marL="0" indent="0">
              <a:lnSpc>
                <a:spcPct val="100000"/>
              </a:lnSpc>
              <a:buNone/>
              <a:defRPr sz="850" b="1" i="0">
                <a:solidFill>
                  <a:schemeClr val="tx1"/>
                </a:solidFill>
                <a:latin typeface="+mn-lt"/>
                <a:ea typeface="Caecilia LT Std Light"/>
                <a:cs typeface="Caecilia LT Std Light" panose="00000400000000000000" pitchFamily="50" charset="0"/>
              </a:defRPr>
            </a:lvl2pPr>
            <a:lvl3pPr>
              <a:defRPr sz="1108">
                <a:solidFill>
                  <a:srgbClr val="FF0000"/>
                </a:solidFill>
              </a:defRPr>
            </a:lvl3pPr>
            <a:lvl4pPr>
              <a:defRPr>
                <a:solidFill>
                  <a:schemeClr val="tx1"/>
                </a:solidFill>
              </a:defRPr>
            </a:lvl4pPr>
            <a:lvl5pPr>
              <a:defRPr>
                <a:solidFill>
                  <a:schemeClr val="tx1"/>
                </a:solidFill>
              </a:defRPr>
            </a:lvl5pPr>
          </a:lstStyle>
          <a:p>
            <a:pPr lvl="0"/>
            <a:r>
              <a:rPr lang="en-GB" dirty="0"/>
              <a:t>Click to edit body text. See User Tip to the left on how to style text.</a:t>
            </a:r>
          </a:p>
          <a:p>
            <a:pPr lvl="1"/>
            <a:r>
              <a:rPr lang="en-US" dirty="0"/>
              <a:t>Second level</a:t>
            </a:r>
          </a:p>
          <a:p>
            <a:pPr lvl="2"/>
            <a:r>
              <a:rPr lang="en-US" dirty="0">
                <a:solidFill>
                  <a:srgbClr val="FF0000"/>
                </a:solidFill>
              </a:rPr>
              <a:t>Second level</a:t>
            </a:r>
            <a:endParaRPr lang="en-US" dirty="0"/>
          </a:p>
        </p:txBody>
      </p:sp>
      <p:sp>
        <p:nvSpPr>
          <p:cNvPr id="90" name="Text Placeholder 3">
            <a:extLst>
              <a:ext uri="{FF2B5EF4-FFF2-40B4-BE49-F238E27FC236}">
                <a16:creationId xmlns:a16="http://schemas.microsoft.com/office/drawing/2014/main" id="{912F30F9-4FC2-40D6-9EC6-7E1F043358D9}"/>
              </a:ext>
            </a:extLst>
          </p:cNvPr>
          <p:cNvSpPr>
            <a:spLocks noGrp="1"/>
          </p:cNvSpPr>
          <p:nvPr>
            <p:ph type="body" sz="quarter" idx="32" hasCustomPrompt="1"/>
          </p:nvPr>
        </p:nvSpPr>
        <p:spPr>
          <a:xfrm>
            <a:off x="6571621" y="3486020"/>
            <a:ext cx="780087" cy="221617"/>
          </a:xfrm>
          <a:prstGeom prst="rect">
            <a:avLst/>
          </a:prstGeom>
        </p:spPr>
        <p:txBody>
          <a:bodyPr>
            <a:noAutofit/>
          </a:bodyPr>
          <a:lstStyle>
            <a:lvl1pPr marL="0" indent="0">
              <a:lnSpc>
                <a:spcPct val="100000"/>
              </a:lnSpc>
              <a:buNone/>
              <a:defRPr sz="1600" b="0" i="0">
                <a:solidFill>
                  <a:schemeClr val="accent1"/>
                </a:solidFill>
                <a:latin typeface="+mn-lt"/>
                <a:ea typeface="Caecilia LT Std Light"/>
                <a:cs typeface="Caecilia LT Std Light" panose="00000400000000000000" pitchFamily="50" charset="0"/>
              </a:defRPr>
            </a:lvl1pPr>
            <a:lvl2pPr marL="0" indent="0">
              <a:lnSpc>
                <a:spcPct val="100000"/>
              </a:lnSpc>
              <a:buNone/>
              <a:defRPr sz="831" b="1" i="0">
                <a:solidFill>
                  <a:srgbClr val="FF0000"/>
                </a:solidFill>
                <a:latin typeface="+mn-lt"/>
                <a:ea typeface="Caecilia LT Std Light"/>
                <a:cs typeface="Caecilia LT Std Bold"/>
              </a:defRPr>
            </a:lvl2pPr>
            <a:lvl3pPr>
              <a:defRPr sz="1108">
                <a:solidFill>
                  <a:srgbClr val="FF0000"/>
                </a:solidFill>
              </a:defRPr>
            </a:lvl3pPr>
            <a:lvl4pPr>
              <a:defRPr>
                <a:solidFill>
                  <a:schemeClr val="tx1"/>
                </a:solidFill>
              </a:defRPr>
            </a:lvl4pPr>
            <a:lvl5pPr>
              <a:defRPr>
                <a:solidFill>
                  <a:schemeClr val="tx1"/>
                </a:solidFill>
              </a:defRPr>
            </a:lvl5pPr>
          </a:lstStyle>
          <a:p>
            <a:pPr lvl="0"/>
            <a:r>
              <a:rPr lang="en-GB" dirty="0"/>
              <a:t>##.</a:t>
            </a:r>
          </a:p>
        </p:txBody>
      </p:sp>
      <p:cxnSp>
        <p:nvCxnSpPr>
          <p:cNvPr id="91" name="Straight Connector 90">
            <a:extLst>
              <a:ext uri="{FF2B5EF4-FFF2-40B4-BE49-F238E27FC236}">
                <a16:creationId xmlns:a16="http://schemas.microsoft.com/office/drawing/2014/main" id="{641F0EB3-2624-43AC-B3D4-A21A3CCADE39}"/>
              </a:ext>
            </a:extLst>
          </p:cNvPr>
          <p:cNvCxnSpPr>
            <a:cxnSpLocks/>
          </p:cNvCxnSpPr>
          <p:nvPr userDrawn="1"/>
        </p:nvCxnSpPr>
        <p:spPr>
          <a:xfrm>
            <a:off x="6571621" y="3429000"/>
            <a:ext cx="1294800" cy="0"/>
          </a:xfrm>
          <a:prstGeom prst="line">
            <a:avLst/>
          </a:prstGeom>
          <a:solidFill>
            <a:schemeClr val="bg1"/>
          </a:solidFill>
          <a:ln w="4445">
            <a:solidFill>
              <a:schemeClr val="accent1"/>
            </a:solidFill>
          </a:ln>
        </p:spPr>
        <p:style>
          <a:lnRef idx="1">
            <a:schemeClr val="accent1"/>
          </a:lnRef>
          <a:fillRef idx="0">
            <a:schemeClr val="accent1"/>
          </a:fillRef>
          <a:effectRef idx="0">
            <a:schemeClr val="accent1"/>
          </a:effectRef>
          <a:fontRef idx="minor">
            <a:schemeClr val="tx1"/>
          </a:fontRef>
        </p:style>
      </p:cxnSp>
      <p:sp>
        <p:nvSpPr>
          <p:cNvPr id="92" name="Text Placeholder 3">
            <a:extLst>
              <a:ext uri="{FF2B5EF4-FFF2-40B4-BE49-F238E27FC236}">
                <a16:creationId xmlns:a16="http://schemas.microsoft.com/office/drawing/2014/main" id="{A890EC48-1DFB-4262-97DA-EBCEA9525ABF}"/>
              </a:ext>
            </a:extLst>
          </p:cNvPr>
          <p:cNvSpPr>
            <a:spLocks noGrp="1"/>
          </p:cNvSpPr>
          <p:nvPr>
            <p:ph type="body" sz="quarter" idx="33" hasCustomPrompt="1"/>
          </p:nvPr>
        </p:nvSpPr>
        <p:spPr>
          <a:xfrm>
            <a:off x="360000" y="4785783"/>
            <a:ext cx="1293643" cy="324000"/>
          </a:xfrm>
          <a:prstGeom prst="rect">
            <a:avLst/>
          </a:prstGeom>
        </p:spPr>
        <p:txBody>
          <a:bodyPr>
            <a:noAutofit/>
          </a:bodyPr>
          <a:lstStyle>
            <a:lvl1pPr marL="0" indent="0">
              <a:lnSpc>
                <a:spcPct val="100000"/>
              </a:lnSpc>
              <a:buNone/>
              <a:defRPr sz="1200" b="0" i="0">
                <a:solidFill>
                  <a:schemeClr val="tx1"/>
                </a:solidFill>
                <a:latin typeface="+mn-lt"/>
                <a:ea typeface="Caecilia LT Std Light"/>
                <a:cs typeface="Caecilia LT Std Light" panose="00000400000000000000" pitchFamily="50" charset="0"/>
              </a:defRPr>
            </a:lvl1pPr>
            <a:lvl2pPr marL="0" indent="0">
              <a:lnSpc>
                <a:spcPct val="100000"/>
              </a:lnSpc>
              <a:buNone/>
              <a:defRPr sz="850" b="1" i="0">
                <a:solidFill>
                  <a:schemeClr val="tx1"/>
                </a:solidFill>
                <a:latin typeface="+mn-lt"/>
                <a:ea typeface="Caecilia LT Std Light"/>
                <a:cs typeface="Caecilia LT Std Light" panose="00000400000000000000" pitchFamily="50" charset="0"/>
              </a:defRPr>
            </a:lvl2pPr>
            <a:lvl3pPr>
              <a:defRPr sz="1108">
                <a:solidFill>
                  <a:srgbClr val="FF0000"/>
                </a:solidFill>
              </a:defRPr>
            </a:lvl3pPr>
            <a:lvl4pPr>
              <a:defRPr>
                <a:solidFill>
                  <a:schemeClr val="tx1"/>
                </a:solidFill>
              </a:defRPr>
            </a:lvl4pPr>
            <a:lvl5pPr>
              <a:defRPr>
                <a:solidFill>
                  <a:schemeClr val="tx1"/>
                </a:solidFill>
              </a:defRPr>
            </a:lvl5pPr>
          </a:lstStyle>
          <a:p>
            <a:pPr lvl="0"/>
            <a:r>
              <a:rPr lang="en-GB" dirty="0"/>
              <a:t>Click to edit body text. See User Tip to the left on how to style text.</a:t>
            </a:r>
          </a:p>
          <a:p>
            <a:pPr lvl="1"/>
            <a:r>
              <a:rPr lang="en-US" dirty="0"/>
              <a:t>Second level</a:t>
            </a:r>
          </a:p>
          <a:p>
            <a:pPr lvl="2"/>
            <a:r>
              <a:rPr lang="en-US" dirty="0">
                <a:solidFill>
                  <a:srgbClr val="FF0000"/>
                </a:solidFill>
              </a:rPr>
              <a:t>Second level</a:t>
            </a:r>
            <a:endParaRPr lang="en-US" dirty="0"/>
          </a:p>
        </p:txBody>
      </p:sp>
      <p:sp>
        <p:nvSpPr>
          <p:cNvPr id="93" name="Text Placeholder 3">
            <a:extLst>
              <a:ext uri="{FF2B5EF4-FFF2-40B4-BE49-F238E27FC236}">
                <a16:creationId xmlns:a16="http://schemas.microsoft.com/office/drawing/2014/main" id="{66676C74-DD34-4E5C-B5E7-8E8F0A904631}"/>
              </a:ext>
            </a:extLst>
          </p:cNvPr>
          <p:cNvSpPr>
            <a:spLocks noGrp="1"/>
          </p:cNvSpPr>
          <p:nvPr>
            <p:ph type="body" sz="quarter" idx="34" hasCustomPrompt="1"/>
          </p:nvPr>
        </p:nvSpPr>
        <p:spPr>
          <a:xfrm>
            <a:off x="360000" y="4562282"/>
            <a:ext cx="780087" cy="221617"/>
          </a:xfrm>
          <a:prstGeom prst="rect">
            <a:avLst/>
          </a:prstGeom>
        </p:spPr>
        <p:txBody>
          <a:bodyPr>
            <a:noAutofit/>
          </a:bodyPr>
          <a:lstStyle>
            <a:lvl1pPr marL="0" indent="0">
              <a:lnSpc>
                <a:spcPct val="100000"/>
              </a:lnSpc>
              <a:buNone/>
              <a:defRPr sz="1600" b="0" i="0">
                <a:solidFill>
                  <a:schemeClr val="accent1"/>
                </a:solidFill>
                <a:latin typeface="+mn-lt"/>
                <a:ea typeface="Caecilia LT Std Light"/>
                <a:cs typeface="Caecilia LT Std Light" panose="00000400000000000000" pitchFamily="50" charset="0"/>
              </a:defRPr>
            </a:lvl1pPr>
            <a:lvl2pPr marL="0" indent="0">
              <a:lnSpc>
                <a:spcPct val="100000"/>
              </a:lnSpc>
              <a:buNone/>
              <a:defRPr sz="831" b="1" i="0">
                <a:solidFill>
                  <a:srgbClr val="FF0000"/>
                </a:solidFill>
                <a:latin typeface="+mn-lt"/>
                <a:ea typeface="Caecilia LT Std Light"/>
                <a:cs typeface="Caecilia LT Std Bold"/>
              </a:defRPr>
            </a:lvl2pPr>
            <a:lvl3pPr>
              <a:defRPr sz="1108">
                <a:solidFill>
                  <a:srgbClr val="FF0000"/>
                </a:solidFill>
              </a:defRPr>
            </a:lvl3pPr>
            <a:lvl4pPr>
              <a:defRPr>
                <a:solidFill>
                  <a:schemeClr val="tx1"/>
                </a:solidFill>
              </a:defRPr>
            </a:lvl4pPr>
            <a:lvl5pPr>
              <a:defRPr>
                <a:solidFill>
                  <a:schemeClr val="tx1"/>
                </a:solidFill>
              </a:defRPr>
            </a:lvl5pPr>
          </a:lstStyle>
          <a:p>
            <a:pPr lvl="0"/>
            <a:r>
              <a:rPr lang="en-GB" dirty="0"/>
              <a:t>##.</a:t>
            </a:r>
          </a:p>
        </p:txBody>
      </p:sp>
      <p:cxnSp>
        <p:nvCxnSpPr>
          <p:cNvPr id="94" name="Straight Connector 93">
            <a:extLst>
              <a:ext uri="{FF2B5EF4-FFF2-40B4-BE49-F238E27FC236}">
                <a16:creationId xmlns:a16="http://schemas.microsoft.com/office/drawing/2014/main" id="{4C5FEE70-B22E-4DE1-89B6-962DE308F79F}"/>
              </a:ext>
            </a:extLst>
          </p:cNvPr>
          <p:cNvCxnSpPr>
            <a:cxnSpLocks/>
          </p:cNvCxnSpPr>
          <p:nvPr userDrawn="1"/>
        </p:nvCxnSpPr>
        <p:spPr>
          <a:xfrm>
            <a:off x="360000" y="4505262"/>
            <a:ext cx="1294800" cy="0"/>
          </a:xfrm>
          <a:prstGeom prst="line">
            <a:avLst/>
          </a:prstGeom>
          <a:solidFill>
            <a:schemeClr val="bg1"/>
          </a:solidFill>
          <a:ln w="4445">
            <a:solidFill>
              <a:schemeClr val="accent1"/>
            </a:solidFill>
          </a:ln>
        </p:spPr>
        <p:style>
          <a:lnRef idx="1">
            <a:schemeClr val="accent1"/>
          </a:lnRef>
          <a:fillRef idx="0">
            <a:schemeClr val="accent1"/>
          </a:fillRef>
          <a:effectRef idx="0">
            <a:schemeClr val="accent1"/>
          </a:effectRef>
          <a:fontRef idx="minor">
            <a:schemeClr val="tx1"/>
          </a:fontRef>
        </p:style>
      </p:cxnSp>
      <p:sp>
        <p:nvSpPr>
          <p:cNvPr id="95" name="Text Placeholder 3">
            <a:extLst>
              <a:ext uri="{FF2B5EF4-FFF2-40B4-BE49-F238E27FC236}">
                <a16:creationId xmlns:a16="http://schemas.microsoft.com/office/drawing/2014/main" id="{0F58B213-75EF-4D21-BE6C-8C414623E7DB}"/>
              </a:ext>
            </a:extLst>
          </p:cNvPr>
          <p:cNvSpPr>
            <a:spLocks noGrp="1"/>
          </p:cNvSpPr>
          <p:nvPr>
            <p:ph type="body" sz="quarter" idx="35" hasCustomPrompt="1"/>
          </p:nvPr>
        </p:nvSpPr>
        <p:spPr>
          <a:xfrm>
            <a:off x="1912905" y="4785783"/>
            <a:ext cx="1293643" cy="324000"/>
          </a:xfrm>
          <a:prstGeom prst="rect">
            <a:avLst/>
          </a:prstGeom>
        </p:spPr>
        <p:txBody>
          <a:bodyPr>
            <a:noAutofit/>
          </a:bodyPr>
          <a:lstStyle>
            <a:lvl1pPr marL="0" indent="0">
              <a:lnSpc>
                <a:spcPct val="100000"/>
              </a:lnSpc>
              <a:buNone/>
              <a:defRPr sz="1200" b="0" i="0">
                <a:solidFill>
                  <a:schemeClr val="tx1"/>
                </a:solidFill>
                <a:latin typeface="+mn-lt"/>
                <a:ea typeface="Caecilia LT Std Light"/>
                <a:cs typeface="Caecilia LT Std Light" panose="00000400000000000000" pitchFamily="50" charset="0"/>
              </a:defRPr>
            </a:lvl1pPr>
            <a:lvl2pPr marL="0" indent="0">
              <a:lnSpc>
                <a:spcPct val="100000"/>
              </a:lnSpc>
              <a:buNone/>
              <a:defRPr sz="850" b="1" i="0">
                <a:solidFill>
                  <a:schemeClr val="tx1"/>
                </a:solidFill>
                <a:latin typeface="+mn-lt"/>
                <a:ea typeface="Caecilia LT Std Light"/>
                <a:cs typeface="Caecilia LT Std Light" panose="00000400000000000000" pitchFamily="50" charset="0"/>
              </a:defRPr>
            </a:lvl2pPr>
            <a:lvl3pPr>
              <a:defRPr sz="1108">
                <a:solidFill>
                  <a:srgbClr val="FF0000"/>
                </a:solidFill>
              </a:defRPr>
            </a:lvl3pPr>
            <a:lvl4pPr>
              <a:defRPr>
                <a:solidFill>
                  <a:schemeClr val="tx1"/>
                </a:solidFill>
              </a:defRPr>
            </a:lvl4pPr>
            <a:lvl5pPr>
              <a:defRPr>
                <a:solidFill>
                  <a:schemeClr val="tx1"/>
                </a:solidFill>
              </a:defRPr>
            </a:lvl5pPr>
          </a:lstStyle>
          <a:p>
            <a:pPr lvl="0"/>
            <a:r>
              <a:rPr lang="en-GB" dirty="0"/>
              <a:t>Click to edit body text. See User Tip to the left on how to style text.</a:t>
            </a:r>
          </a:p>
          <a:p>
            <a:pPr lvl="1"/>
            <a:r>
              <a:rPr lang="en-US" dirty="0"/>
              <a:t>Second level</a:t>
            </a:r>
          </a:p>
          <a:p>
            <a:pPr lvl="2"/>
            <a:r>
              <a:rPr lang="en-US" dirty="0">
                <a:solidFill>
                  <a:srgbClr val="FF0000"/>
                </a:solidFill>
              </a:rPr>
              <a:t>Second level</a:t>
            </a:r>
            <a:endParaRPr lang="en-US" dirty="0"/>
          </a:p>
        </p:txBody>
      </p:sp>
      <p:sp>
        <p:nvSpPr>
          <p:cNvPr id="96" name="Text Placeholder 3">
            <a:extLst>
              <a:ext uri="{FF2B5EF4-FFF2-40B4-BE49-F238E27FC236}">
                <a16:creationId xmlns:a16="http://schemas.microsoft.com/office/drawing/2014/main" id="{DD4E8909-C4E3-49CA-BF0D-8CA4A3EC34AF}"/>
              </a:ext>
            </a:extLst>
          </p:cNvPr>
          <p:cNvSpPr>
            <a:spLocks noGrp="1"/>
          </p:cNvSpPr>
          <p:nvPr>
            <p:ph type="body" sz="quarter" idx="36" hasCustomPrompt="1"/>
          </p:nvPr>
        </p:nvSpPr>
        <p:spPr>
          <a:xfrm>
            <a:off x="1912905" y="4562282"/>
            <a:ext cx="780087" cy="221617"/>
          </a:xfrm>
          <a:prstGeom prst="rect">
            <a:avLst/>
          </a:prstGeom>
        </p:spPr>
        <p:txBody>
          <a:bodyPr>
            <a:noAutofit/>
          </a:bodyPr>
          <a:lstStyle>
            <a:lvl1pPr marL="0" indent="0">
              <a:lnSpc>
                <a:spcPct val="100000"/>
              </a:lnSpc>
              <a:buNone/>
              <a:defRPr sz="1600" b="0" i="0">
                <a:solidFill>
                  <a:schemeClr val="accent1"/>
                </a:solidFill>
                <a:latin typeface="+mn-lt"/>
                <a:ea typeface="Caecilia LT Std Light"/>
                <a:cs typeface="Caecilia LT Std Light" panose="00000400000000000000" pitchFamily="50" charset="0"/>
              </a:defRPr>
            </a:lvl1pPr>
            <a:lvl2pPr marL="0" indent="0">
              <a:lnSpc>
                <a:spcPct val="100000"/>
              </a:lnSpc>
              <a:buNone/>
              <a:defRPr sz="831" b="1" i="0">
                <a:solidFill>
                  <a:srgbClr val="FF0000"/>
                </a:solidFill>
                <a:latin typeface="+mn-lt"/>
                <a:ea typeface="Caecilia LT Std Light"/>
                <a:cs typeface="Caecilia LT Std Bold"/>
              </a:defRPr>
            </a:lvl2pPr>
            <a:lvl3pPr>
              <a:defRPr sz="1108">
                <a:solidFill>
                  <a:srgbClr val="FF0000"/>
                </a:solidFill>
              </a:defRPr>
            </a:lvl3pPr>
            <a:lvl4pPr>
              <a:defRPr>
                <a:solidFill>
                  <a:schemeClr val="tx1"/>
                </a:solidFill>
              </a:defRPr>
            </a:lvl4pPr>
            <a:lvl5pPr>
              <a:defRPr>
                <a:solidFill>
                  <a:schemeClr val="tx1"/>
                </a:solidFill>
              </a:defRPr>
            </a:lvl5pPr>
          </a:lstStyle>
          <a:p>
            <a:pPr lvl="0"/>
            <a:r>
              <a:rPr lang="en-GB" dirty="0"/>
              <a:t>##.</a:t>
            </a:r>
          </a:p>
        </p:txBody>
      </p:sp>
      <p:cxnSp>
        <p:nvCxnSpPr>
          <p:cNvPr id="97" name="Straight Connector 96">
            <a:extLst>
              <a:ext uri="{FF2B5EF4-FFF2-40B4-BE49-F238E27FC236}">
                <a16:creationId xmlns:a16="http://schemas.microsoft.com/office/drawing/2014/main" id="{CE8323D2-A522-4C59-974C-302C73BE3D91}"/>
              </a:ext>
            </a:extLst>
          </p:cNvPr>
          <p:cNvCxnSpPr>
            <a:cxnSpLocks/>
          </p:cNvCxnSpPr>
          <p:nvPr userDrawn="1"/>
        </p:nvCxnSpPr>
        <p:spPr>
          <a:xfrm>
            <a:off x="1912905" y="4505262"/>
            <a:ext cx="1294800" cy="0"/>
          </a:xfrm>
          <a:prstGeom prst="line">
            <a:avLst/>
          </a:prstGeom>
          <a:solidFill>
            <a:schemeClr val="bg1"/>
          </a:solidFill>
          <a:ln w="4445">
            <a:solidFill>
              <a:schemeClr val="accent1"/>
            </a:solidFill>
          </a:ln>
        </p:spPr>
        <p:style>
          <a:lnRef idx="1">
            <a:schemeClr val="accent1"/>
          </a:lnRef>
          <a:fillRef idx="0">
            <a:schemeClr val="accent1"/>
          </a:fillRef>
          <a:effectRef idx="0">
            <a:schemeClr val="accent1"/>
          </a:effectRef>
          <a:fontRef idx="minor">
            <a:schemeClr val="tx1"/>
          </a:fontRef>
        </p:style>
      </p:cxnSp>
      <p:sp>
        <p:nvSpPr>
          <p:cNvPr id="98" name="Text Placeholder 3">
            <a:extLst>
              <a:ext uri="{FF2B5EF4-FFF2-40B4-BE49-F238E27FC236}">
                <a16:creationId xmlns:a16="http://schemas.microsoft.com/office/drawing/2014/main" id="{9CCDBC8E-C160-4D07-82F0-120BAF329262}"/>
              </a:ext>
            </a:extLst>
          </p:cNvPr>
          <p:cNvSpPr>
            <a:spLocks noGrp="1"/>
          </p:cNvSpPr>
          <p:nvPr>
            <p:ph type="body" sz="quarter" idx="37" hasCustomPrompt="1"/>
          </p:nvPr>
        </p:nvSpPr>
        <p:spPr>
          <a:xfrm>
            <a:off x="3465810" y="4785783"/>
            <a:ext cx="1293643" cy="324000"/>
          </a:xfrm>
          <a:prstGeom prst="rect">
            <a:avLst/>
          </a:prstGeom>
        </p:spPr>
        <p:txBody>
          <a:bodyPr>
            <a:noAutofit/>
          </a:bodyPr>
          <a:lstStyle>
            <a:lvl1pPr marL="0" indent="0">
              <a:lnSpc>
                <a:spcPct val="100000"/>
              </a:lnSpc>
              <a:buNone/>
              <a:defRPr sz="1200" b="0" i="0">
                <a:solidFill>
                  <a:schemeClr val="tx1"/>
                </a:solidFill>
                <a:latin typeface="+mn-lt"/>
                <a:ea typeface="Caecilia LT Std Light"/>
                <a:cs typeface="Caecilia LT Std Light" panose="00000400000000000000" pitchFamily="50" charset="0"/>
              </a:defRPr>
            </a:lvl1pPr>
            <a:lvl2pPr marL="0" indent="0">
              <a:lnSpc>
                <a:spcPct val="100000"/>
              </a:lnSpc>
              <a:buNone/>
              <a:defRPr sz="850" b="1" i="0">
                <a:solidFill>
                  <a:schemeClr val="tx1"/>
                </a:solidFill>
                <a:latin typeface="+mn-lt"/>
                <a:ea typeface="Caecilia LT Std Light"/>
                <a:cs typeface="Caecilia LT Std Light" panose="00000400000000000000" pitchFamily="50" charset="0"/>
              </a:defRPr>
            </a:lvl2pPr>
            <a:lvl3pPr>
              <a:defRPr sz="1108">
                <a:solidFill>
                  <a:srgbClr val="FF0000"/>
                </a:solidFill>
              </a:defRPr>
            </a:lvl3pPr>
            <a:lvl4pPr>
              <a:defRPr>
                <a:solidFill>
                  <a:schemeClr val="tx1"/>
                </a:solidFill>
              </a:defRPr>
            </a:lvl4pPr>
            <a:lvl5pPr>
              <a:defRPr>
                <a:solidFill>
                  <a:schemeClr val="tx1"/>
                </a:solidFill>
              </a:defRPr>
            </a:lvl5pPr>
          </a:lstStyle>
          <a:p>
            <a:pPr lvl="0"/>
            <a:r>
              <a:rPr lang="en-GB" dirty="0"/>
              <a:t>Click to edit body text. See User Tip to the left on how to style text.</a:t>
            </a:r>
          </a:p>
          <a:p>
            <a:pPr lvl="1"/>
            <a:r>
              <a:rPr lang="en-US" dirty="0"/>
              <a:t>Second level</a:t>
            </a:r>
          </a:p>
          <a:p>
            <a:pPr lvl="2"/>
            <a:r>
              <a:rPr lang="en-US" dirty="0">
                <a:solidFill>
                  <a:srgbClr val="FF0000"/>
                </a:solidFill>
              </a:rPr>
              <a:t>Second level</a:t>
            </a:r>
            <a:endParaRPr lang="en-US" dirty="0"/>
          </a:p>
        </p:txBody>
      </p:sp>
      <p:sp>
        <p:nvSpPr>
          <p:cNvPr id="99" name="Text Placeholder 3">
            <a:extLst>
              <a:ext uri="{FF2B5EF4-FFF2-40B4-BE49-F238E27FC236}">
                <a16:creationId xmlns:a16="http://schemas.microsoft.com/office/drawing/2014/main" id="{D1C32C96-538E-42DD-9EE6-CE5A9F2FDCBD}"/>
              </a:ext>
            </a:extLst>
          </p:cNvPr>
          <p:cNvSpPr>
            <a:spLocks noGrp="1"/>
          </p:cNvSpPr>
          <p:nvPr>
            <p:ph type="body" sz="quarter" idx="38" hasCustomPrompt="1"/>
          </p:nvPr>
        </p:nvSpPr>
        <p:spPr>
          <a:xfrm>
            <a:off x="3465810" y="4562282"/>
            <a:ext cx="780087" cy="221617"/>
          </a:xfrm>
          <a:prstGeom prst="rect">
            <a:avLst/>
          </a:prstGeom>
        </p:spPr>
        <p:txBody>
          <a:bodyPr>
            <a:noAutofit/>
          </a:bodyPr>
          <a:lstStyle>
            <a:lvl1pPr marL="0" indent="0">
              <a:lnSpc>
                <a:spcPct val="100000"/>
              </a:lnSpc>
              <a:buNone/>
              <a:defRPr sz="1600" b="0" i="0">
                <a:solidFill>
                  <a:schemeClr val="accent1"/>
                </a:solidFill>
                <a:latin typeface="+mn-lt"/>
                <a:ea typeface="Caecilia LT Std Light"/>
                <a:cs typeface="Caecilia LT Std Light" panose="00000400000000000000" pitchFamily="50" charset="0"/>
              </a:defRPr>
            </a:lvl1pPr>
            <a:lvl2pPr marL="0" indent="0">
              <a:lnSpc>
                <a:spcPct val="100000"/>
              </a:lnSpc>
              <a:buNone/>
              <a:defRPr sz="831" b="1" i="0">
                <a:solidFill>
                  <a:srgbClr val="FF0000"/>
                </a:solidFill>
                <a:latin typeface="+mn-lt"/>
                <a:ea typeface="Caecilia LT Std Light"/>
                <a:cs typeface="Caecilia LT Std Bold"/>
              </a:defRPr>
            </a:lvl2pPr>
            <a:lvl3pPr>
              <a:defRPr sz="1108">
                <a:solidFill>
                  <a:srgbClr val="FF0000"/>
                </a:solidFill>
              </a:defRPr>
            </a:lvl3pPr>
            <a:lvl4pPr>
              <a:defRPr>
                <a:solidFill>
                  <a:schemeClr val="tx1"/>
                </a:solidFill>
              </a:defRPr>
            </a:lvl4pPr>
            <a:lvl5pPr>
              <a:defRPr>
                <a:solidFill>
                  <a:schemeClr val="tx1"/>
                </a:solidFill>
              </a:defRPr>
            </a:lvl5pPr>
          </a:lstStyle>
          <a:p>
            <a:pPr lvl="0"/>
            <a:r>
              <a:rPr lang="en-GB" dirty="0"/>
              <a:t>##.</a:t>
            </a:r>
          </a:p>
        </p:txBody>
      </p:sp>
      <p:cxnSp>
        <p:nvCxnSpPr>
          <p:cNvPr id="100" name="Straight Connector 99">
            <a:extLst>
              <a:ext uri="{FF2B5EF4-FFF2-40B4-BE49-F238E27FC236}">
                <a16:creationId xmlns:a16="http://schemas.microsoft.com/office/drawing/2014/main" id="{E6A699B7-F150-480D-B5E9-2FD8AFC3C974}"/>
              </a:ext>
            </a:extLst>
          </p:cNvPr>
          <p:cNvCxnSpPr>
            <a:cxnSpLocks/>
          </p:cNvCxnSpPr>
          <p:nvPr userDrawn="1"/>
        </p:nvCxnSpPr>
        <p:spPr>
          <a:xfrm>
            <a:off x="3465810" y="4505262"/>
            <a:ext cx="1294800" cy="0"/>
          </a:xfrm>
          <a:prstGeom prst="line">
            <a:avLst/>
          </a:prstGeom>
          <a:solidFill>
            <a:schemeClr val="bg1"/>
          </a:solidFill>
          <a:ln w="444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1" name="Text Placeholder 3">
            <a:extLst>
              <a:ext uri="{FF2B5EF4-FFF2-40B4-BE49-F238E27FC236}">
                <a16:creationId xmlns:a16="http://schemas.microsoft.com/office/drawing/2014/main" id="{77F5F3DC-F005-4247-8B71-645655E4F49E}"/>
              </a:ext>
            </a:extLst>
          </p:cNvPr>
          <p:cNvSpPr>
            <a:spLocks noGrp="1"/>
          </p:cNvSpPr>
          <p:nvPr>
            <p:ph type="body" sz="quarter" idx="39" hasCustomPrompt="1"/>
          </p:nvPr>
        </p:nvSpPr>
        <p:spPr>
          <a:xfrm>
            <a:off x="5018715" y="4785783"/>
            <a:ext cx="1293643" cy="324000"/>
          </a:xfrm>
          <a:prstGeom prst="rect">
            <a:avLst/>
          </a:prstGeom>
        </p:spPr>
        <p:txBody>
          <a:bodyPr>
            <a:noAutofit/>
          </a:bodyPr>
          <a:lstStyle>
            <a:lvl1pPr marL="0" indent="0">
              <a:lnSpc>
                <a:spcPct val="100000"/>
              </a:lnSpc>
              <a:buNone/>
              <a:defRPr sz="1200" b="0" i="0">
                <a:solidFill>
                  <a:schemeClr val="tx1"/>
                </a:solidFill>
                <a:latin typeface="+mn-lt"/>
                <a:ea typeface="Caecilia LT Std Light"/>
                <a:cs typeface="Caecilia LT Std Light" panose="00000400000000000000" pitchFamily="50" charset="0"/>
              </a:defRPr>
            </a:lvl1pPr>
            <a:lvl2pPr marL="0" indent="0">
              <a:lnSpc>
                <a:spcPct val="100000"/>
              </a:lnSpc>
              <a:buNone/>
              <a:defRPr sz="850" b="1" i="0">
                <a:solidFill>
                  <a:schemeClr val="tx1"/>
                </a:solidFill>
                <a:latin typeface="+mn-lt"/>
                <a:ea typeface="Caecilia LT Std Light"/>
                <a:cs typeface="Caecilia LT Std Light" panose="00000400000000000000" pitchFamily="50" charset="0"/>
              </a:defRPr>
            </a:lvl2pPr>
            <a:lvl3pPr>
              <a:defRPr sz="1108">
                <a:solidFill>
                  <a:srgbClr val="FF0000"/>
                </a:solidFill>
              </a:defRPr>
            </a:lvl3pPr>
            <a:lvl4pPr>
              <a:defRPr>
                <a:solidFill>
                  <a:schemeClr val="tx1"/>
                </a:solidFill>
              </a:defRPr>
            </a:lvl4pPr>
            <a:lvl5pPr>
              <a:defRPr>
                <a:solidFill>
                  <a:schemeClr val="tx1"/>
                </a:solidFill>
              </a:defRPr>
            </a:lvl5pPr>
          </a:lstStyle>
          <a:p>
            <a:pPr lvl="0"/>
            <a:r>
              <a:rPr lang="en-GB" dirty="0"/>
              <a:t>Click to edit body text. See User Tip to the left on how to style text.</a:t>
            </a:r>
          </a:p>
          <a:p>
            <a:pPr lvl="1"/>
            <a:r>
              <a:rPr lang="en-US" dirty="0"/>
              <a:t>Second level</a:t>
            </a:r>
          </a:p>
          <a:p>
            <a:pPr lvl="2"/>
            <a:r>
              <a:rPr lang="en-US" dirty="0">
                <a:solidFill>
                  <a:srgbClr val="FF0000"/>
                </a:solidFill>
              </a:rPr>
              <a:t>Second level</a:t>
            </a:r>
            <a:endParaRPr lang="en-US" dirty="0"/>
          </a:p>
        </p:txBody>
      </p:sp>
      <p:sp>
        <p:nvSpPr>
          <p:cNvPr id="102" name="Text Placeholder 3">
            <a:extLst>
              <a:ext uri="{FF2B5EF4-FFF2-40B4-BE49-F238E27FC236}">
                <a16:creationId xmlns:a16="http://schemas.microsoft.com/office/drawing/2014/main" id="{AA5FF27E-122B-4B76-8529-AC16D10C283A}"/>
              </a:ext>
            </a:extLst>
          </p:cNvPr>
          <p:cNvSpPr>
            <a:spLocks noGrp="1"/>
          </p:cNvSpPr>
          <p:nvPr>
            <p:ph type="body" sz="quarter" idx="40" hasCustomPrompt="1"/>
          </p:nvPr>
        </p:nvSpPr>
        <p:spPr>
          <a:xfrm>
            <a:off x="5018715" y="4562282"/>
            <a:ext cx="780087" cy="221617"/>
          </a:xfrm>
          <a:prstGeom prst="rect">
            <a:avLst/>
          </a:prstGeom>
        </p:spPr>
        <p:txBody>
          <a:bodyPr>
            <a:noAutofit/>
          </a:bodyPr>
          <a:lstStyle>
            <a:lvl1pPr marL="0" indent="0">
              <a:lnSpc>
                <a:spcPct val="100000"/>
              </a:lnSpc>
              <a:buNone/>
              <a:defRPr sz="1600" b="0" i="0">
                <a:solidFill>
                  <a:schemeClr val="accent1"/>
                </a:solidFill>
                <a:latin typeface="+mn-lt"/>
                <a:ea typeface="Caecilia LT Std Light"/>
                <a:cs typeface="Caecilia LT Std Light" panose="00000400000000000000" pitchFamily="50" charset="0"/>
              </a:defRPr>
            </a:lvl1pPr>
            <a:lvl2pPr marL="0" indent="0">
              <a:lnSpc>
                <a:spcPct val="100000"/>
              </a:lnSpc>
              <a:buNone/>
              <a:defRPr sz="831" b="1" i="0">
                <a:solidFill>
                  <a:srgbClr val="FF0000"/>
                </a:solidFill>
                <a:latin typeface="+mn-lt"/>
                <a:ea typeface="Caecilia LT Std Light"/>
                <a:cs typeface="Caecilia LT Std Bold"/>
              </a:defRPr>
            </a:lvl2pPr>
            <a:lvl3pPr>
              <a:defRPr sz="1108">
                <a:solidFill>
                  <a:srgbClr val="FF0000"/>
                </a:solidFill>
              </a:defRPr>
            </a:lvl3pPr>
            <a:lvl4pPr>
              <a:defRPr>
                <a:solidFill>
                  <a:schemeClr val="tx1"/>
                </a:solidFill>
              </a:defRPr>
            </a:lvl4pPr>
            <a:lvl5pPr>
              <a:defRPr>
                <a:solidFill>
                  <a:schemeClr val="tx1"/>
                </a:solidFill>
              </a:defRPr>
            </a:lvl5pPr>
          </a:lstStyle>
          <a:p>
            <a:pPr lvl="0"/>
            <a:r>
              <a:rPr lang="en-GB" dirty="0"/>
              <a:t>##.</a:t>
            </a:r>
          </a:p>
        </p:txBody>
      </p:sp>
      <p:cxnSp>
        <p:nvCxnSpPr>
          <p:cNvPr id="103" name="Straight Connector 102">
            <a:extLst>
              <a:ext uri="{FF2B5EF4-FFF2-40B4-BE49-F238E27FC236}">
                <a16:creationId xmlns:a16="http://schemas.microsoft.com/office/drawing/2014/main" id="{FDAC910A-7297-45A0-9B71-FB3B02354B7A}"/>
              </a:ext>
            </a:extLst>
          </p:cNvPr>
          <p:cNvCxnSpPr>
            <a:cxnSpLocks/>
          </p:cNvCxnSpPr>
          <p:nvPr userDrawn="1"/>
        </p:nvCxnSpPr>
        <p:spPr>
          <a:xfrm>
            <a:off x="5018715" y="4505262"/>
            <a:ext cx="1294800" cy="0"/>
          </a:xfrm>
          <a:prstGeom prst="line">
            <a:avLst/>
          </a:prstGeom>
          <a:solidFill>
            <a:schemeClr val="bg1"/>
          </a:solidFill>
          <a:ln w="444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4" name="Text Placeholder 3">
            <a:extLst>
              <a:ext uri="{FF2B5EF4-FFF2-40B4-BE49-F238E27FC236}">
                <a16:creationId xmlns:a16="http://schemas.microsoft.com/office/drawing/2014/main" id="{AC5FBEB0-7579-47F7-A7C0-9BAFBF1ABFB1}"/>
              </a:ext>
            </a:extLst>
          </p:cNvPr>
          <p:cNvSpPr>
            <a:spLocks noGrp="1"/>
          </p:cNvSpPr>
          <p:nvPr>
            <p:ph type="body" sz="quarter" idx="41" hasCustomPrompt="1"/>
          </p:nvPr>
        </p:nvSpPr>
        <p:spPr>
          <a:xfrm>
            <a:off x="6571625" y="4785783"/>
            <a:ext cx="1293643" cy="324000"/>
          </a:xfrm>
          <a:prstGeom prst="rect">
            <a:avLst/>
          </a:prstGeom>
        </p:spPr>
        <p:txBody>
          <a:bodyPr>
            <a:noAutofit/>
          </a:bodyPr>
          <a:lstStyle>
            <a:lvl1pPr marL="0" indent="0">
              <a:lnSpc>
                <a:spcPct val="100000"/>
              </a:lnSpc>
              <a:buNone/>
              <a:defRPr sz="1200" b="0" i="0">
                <a:solidFill>
                  <a:schemeClr val="tx1"/>
                </a:solidFill>
                <a:latin typeface="+mn-lt"/>
                <a:ea typeface="Caecilia LT Std Light"/>
                <a:cs typeface="Caecilia LT Std Light" panose="00000400000000000000" pitchFamily="50" charset="0"/>
              </a:defRPr>
            </a:lvl1pPr>
            <a:lvl2pPr marL="0" indent="0">
              <a:lnSpc>
                <a:spcPct val="100000"/>
              </a:lnSpc>
              <a:buNone/>
              <a:defRPr sz="850" b="1" i="0">
                <a:solidFill>
                  <a:schemeClr val="tx1"/>
                </a:solidFill>
                <a:latin typeface="+mn-lt"/>
                <a:ea typeface="Caecilia LT Std Light"/>
                <a:cs typeface="Caecilia LT Std Light" panose="00000400000000000000" pitchFamily="50" charset="0"/>
              </a:defRPr>
            </a:lvl2pPr>
            <a:lvl3pPr>
              <a:defRPr sz="1108">
                <a:solidFill>
                  <a:srgbClr val="FF0000"/>
                </a:solidFill>
              </a:defRPr>
            </a:lvl3pPr>
            <a:lvl4pPr>
              <a:defRPr>
                <a:solidFill>
                  <a:schemeClr val="tx1"/>
                </a:solidFill>
              </a:defRPr>
            </a:lvl4pPr>
            <a:lvl5pPr>
              <a:defRPr>
                <a:solidFill>
                  <a:schemeClr val="tx1"/>
                </a:solidFill>
              </a:defRPr>
            </a:lvl5pPr>
          </a:lstStyle>
          <a:p>
            <a:pPr lvl="0"/>
            <a:r>
              <a:rPr lang="en-GB" dirty="0"/>
              <a:t>Click to edit body text. See User Tip to the left on how to style text.</a:t>
            </a:r>
          </a:p>
          <a:p>
            <a:pPr lvl="1"/>
            <a:r>
              <a:rPr lang="en-US" dirty="0"/>
              <a:t>Second level</a:t>
            </a:r>
          </a:p>
          <a:p>
            <a:pPr lvl="2"/>
            <a:r>
              <a:rPr lang="en-US" dirty="0">
                <a:solidFill>
                  <a:srgbClr val="FF0000"/>
                </a:solidFill>
              </a:rPr>
              <a:t>Second level</a:t>
            </a:r>
            <a:endParaRPr lang="en-US" dirty="0"/>
          </a:p>
        </p:txBody>
      </p:sp>
      <p:sp>
        <p:nvSpPr>
          <p:cNvPr id="105" name="Text Placeholder 3">
            <a:extLst>
              <a:ext uri="{FF2B5EF4-FFF2-40B4-BE49-F238E27FC236}">
                <a16:creationId xmlns:a16="http://schemas.microsoft.com/office/drawing/2014/main" id="{0675B639-15DB-4069-B884-0FEFDA159D03}"/>
              </a:ext>
            </a:extLst>
          </p:cNvPr>
          <p:cNvSpPr>
            <a:spLocks noGrp="1"/>
          </p:cNvSpPr>
          <p:nvPr>
            <p:ph type="body" sz="quarter" idx="42" hasCustomPrompt="1"/>
          </p:nvPr>
        </p:nvSpPr>
        <p:spPr>
          <a:xfrm>
            <a:off x="6571621" y="4562282"/>
            <a:ext cx="780087" cy="221617"/>
          </a:xfrm>
          <a:prstGeom prst="rect">
            <a:avLst/>
          </a:prstGeom>
        </p:spPr>
        <p:txBody>
          <a:bodyPr>
            <a:noAutofit/>
          </a:bodyPr>
          <a:lstStyle>
            <a:lvl1pPr marL="0" indent="0">
              <a:lnSpc>
                <a:spcPct val="100000"/>
              </a:lnSpc>
              <a:buNone/>
              <a:defRPr sz="1600" b="0" i="0">
                <a:solidFill>
                  <a:schemeClr val="accent1"/>
                </a:solidFill>
                <a:latin typeface="+mn-lt"/>
                <a:ea typeface="Caecilia LT Std Light"/>
                <a:cs typeface="Caecilia LT Std Light" panose="00000400000000000000" pitchFamily="50" charset="0"/>
              </a:defRPr>
            </a:lvl1pPr>
            <a:lvl2pPr marL="0" indent="0">
              <a:lnSpc>
                <a:spcPct val="100000"/>
              </a:lnSpc>
              <a:buNone/>
              <a:defRPr sz="831" b="1" i="0">
                <a:solidFill>
                  <a:srgbClr val="FF0000"/>
                </a:solidFill>
                <a:latin typeface="+mn-lt"/>
                <a:ea typeface="Caecilia LT Std Light"/>
                <a:cs typeface="Caecilia LT Std Bold"/>
              </a:defRPr>
            </a:lvl2pPr>
            <a:lvl3pPr>
              <a:defRPr sz="1108">
                <a:solidFill>
                  <a:srgbClr val="FF0000"/>
                </a:solidFill>
              </a:defRPr>
            </a:lvl3pPr>
            <a:lvl4pPr>
              <a:defRPr>
                <a:solidFill>
                  <a:schemeClr val="tx1"/>
                </a:solidFill>
              </a:defRPr>
            </a:lvl4pPr>
            <a:lvl5pPr>
              <a:defRPr>
                <a:solidFill>
                  <a:schemeClr val="tx1"/>
                </a:solidFill>
              </a:defRPr>
            </a:lvl5pPr>
          </a:lstStyle>
          <a:p>
            <a:pPr lvl="0"/>
            <a:r>
              <a:rPr lang="en-GB" dirty="0"/>
              <a:t>##.</a:t>
            </a:r>
          </a:p>
        </p:txBody>
      </p:sp>
      <p:cxnSp>
        <p:nvCxnSpPr>
          <p:cNvPr id="106" name="Straight Connector 105">
            <a:extLst>
              <a:ext uri="{FF2B5EF4-FFF2-40B4-BE49-F238E27FC236}">
                <a16:creationId xmlns:a16="http://schemas.microsoft.com/office/drawing/2014/main" id="{122310A4-6377-4102-B45D-8D028AE08658}"/>
              </a:ext>
            </a:extLst>
          </p:cNvPr>
          <p:cNvCxnSpPr>
            <a:cxnSpLocks/>
          </p:cNvCxnSpPr>
          <p:nvPr userDrawn="1"/>
        </p:nvCxnSpPr>
        <p:spPr>
          <a:xfrm>
            <a:off x="6571621" y="4505262"/>
            <a:ext cx="1294800" cy="0"/>
          </a:xfrm>
          <a:prstGeom prst="line">
            <a:avLst/>
          </a:prstGeom>
          <a:solidFill>
            <a:schemeClr val="bg1"/>
          </a:solidFill>
          <a:ln w="444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BEB05FD1-4820-4632-9ACE-0A88C746F9AC}"/>
              </a:ext>
            </a:extLst>
          </p:cNvPr>
          <p:cNvSpPr txBox="1"/>
          <p:nvPr userDrawn="1"/>
        </p:nvSpPr>
        <p:spPr>
          <a:xfrm>
            <a:off x="360000" y="986400"/>
            <a:ext cx="5636465" cy="532690"/>
          </a:xfrm>
          <a:prstGeom prst="rect">
            <a:avLst/>
          </a:prstGeom>
          <a:noFill/>
        </p:spPr>
        <p:txBody>
          <a:bodyPr wrap="square" lIns="0" rtlCol="0" anchor="b">
            <a:noAutofit/>
          </a:bodyPr>
          <a:lstStyle/>
          <a:p>
            <a:r>
              <a:rPr lang="en-US" sz="3600" b="0" i="0" dirty="0">
                <a:solidFill>
                  <a:schemeClr val="accent1"/>
                </a:solidFill>
                <a:latin typeface="+mj-lt"/>
                <a:ea typeface="Caecilia LT Std Light"/>
                <a:cs typeface="Caecilia LT Std Light"/>
              </a:rPr>
              <a:t>Contents</a:t>
            </a:r>
          </a:p>
        </p:txBody>
      </p:sp>
      <p:grpSp>
        <p:nvGrpSpPr>
          <p:cNvPr id="55" name="Group 54">
            <a:extLst>
              <a:ext uri="{FF2B5EF4-FFF2-40B4-BE49-F238E27FC236}">
                <a16:creationId xmlns:a16="http://schemas.microsoft.com/office/drawing/2014/main" id="{0B913D05-60F5-4230-8713-DD26AB92FB0A}"/>
              </a:ext>
            </a:extLst>
          </p:cNvPr>
          <p:cNvGrpSpPr/>
          <p:nvPr userDrawn="1"/>
        </p:nvGrpSpPr>
        <p:grpSpPr>
          <a:xfrm>
            <a:off x="-2568656" y="4706742"/>
            <a:ext cx="2447064" cy="1471520"/>
            <a:chOff x="-3992284" y="5961112"/>
            <a:chExt cx="2447064" cy="1471520"/>
          </a:xfrm>
        </p:grpSpPr>
        <p:grpSp>
          <p:nvGrpSpPr>
            <p:cNvPr id="56" name="Group 11">
              <a:extLst>
                <a:ext uri="{FF2B5EF4-FFF2-40B4-BE49-F238E27FC236}">
                  <a16:creationId xmlns:a16="http://schemas.microsoft.com/office/drawing/2014/main" id="{7770B90E-F337-4A3E-A827-2469A19ED386}"/>
                </a:ext>
              </a:extLst>
            </p:cNvPr>
            <p:cNvGrpSpPr/>
            <p:nvPr userDrawn="1"/>
          </p:nvGrpSpPr>
          <p:grpSpPr>
            <a:xfrm>
              <a:off x="-3992284" y="5961112"/>
              <a:ext cx="2447064" cy="1471520"/>
              <a:chOff x="6195941" y="562596"/>
              <a:chExt cx="2447064" cy="1471520"/>
            </a:xfrm>
          </p:grpSpPr>
          <p:grpSp>
            <p:nvGrpSpPr>
              <p:cNvPr id="58" name="Group 113">
                <a:extLst>
                  <a:ext uri="{FF2B5EF4-FFF2-40B4-BE49-F238E27FC236}">
                    <a16:creationId xmlns:a16="http://schemas.microsoft.com/office/drawing/2014/main" id="{94FC9857-A26C-4158-9CE6-027F57AA2F86}"/>
                  </a:ext>
                </a:extLst>
              </p:cNvPr>
              <p:cNvGrpSpPr/>
              <p:nvPr/>
            </p:nvGrpSpPr>
            <p:grpSpPr>
              <a:xfrm>
                <a:off x="6195941" y="832626"/>
                <a:ext cx="2447064" cy="1201490"/>
                <a:chOff x="-1872716" y="660661"/>
                <a:chExt cx="2447064" cy="901118"/>
              </a:xfrm>
            </p:grpSpPr>
            <p:sp>
              <p:nvSpPr>
                <p:cNvPr id="60" name="TextBox 59">
                  <a:extLst>
                    <a:ext uri="{FF2B5EF4-FFF2-40B4-BE49-F238E27FC236}">
                      <a16:creationId xmlns:a16="http://schemas.microsoft.com/office/drawing/2014/main" id="{D761BC06-6965-4F56-9E55-3039675356B1}"/>
                    </a:ext>
                  </a:extLst>
                </p:cNvPr>
                <p:cNvSpPr txBox="1"/>
                <p:nvPr/>
              </p:nvSpPr>
              <p:spPr>
                <a:xfrm>
                  <a:off x="-1872716" y="984698"/>
                  <a:ext cx="2447064" cy="577081"/>
                </a:xfrm>
                <a:prstGeom prst="rect">
                  <a:avLst/>
                </a:prstGeom>
                <a:noFill/>
              </p:spPr>
              <p:txBody>
                <a:bodyPr wrap="square" lIns="0" tIns="0" rIns="0" bIns="0" rtlCol="0">
                  <a:spAutoFit/>
                </a:bodyPr>
                <a:lstStyle/>
                <a:p>
                  <a:r>
                    <a:rPr lang="en-GB" sz="1000" dirty="0">
                      <a:solidFill>
                        <a:srgbClr val="000000"/>
                      </a:solidFill>
                    </a:rPr>
                    <a:t>15 content placeholders have been built for your content page. If you do not require 15 then simply place a white drawing box over any unwanted lines and placeholders.</a:t>
                  </a:r>
                </a:p>
              </p:txBody>
            </p:sp>
            <p:pic>
              <p:nvPicPr>
                <p:cNvPr id="61" name="Picture 60" descr="icon_information-white.png">
                  <a:extLst>
                    <a:ext uri="{FF2B5EF4-FFF2-40B4-BE49-F238E27FC236}">
                      <a16:creationId xmlns:a16="http://schemas.microsoft.com/office/drawing/2014/main" id="{6F834780-E326-449A-97D8-E77C1EB24E37}"/>
                    </a:ext>
                  </a:extLst>
                </p:cNvPr>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sp>
            <p:nvSpPr>
              <p:cNvPr id="59" name="Donut 29">
                <a:extLst>
                  <a:ext uri="{FF2B5EF4-FFF2-40B4-BE49-F238E27FC236}">
                    <a16:creationId xmlns:a16="http://schemas.microsoft.com/office/drawing/2014/main" id="{D4BE4A4F-84D8-4586-B62C-C5903A24D2B1}"/>
                  </a:ext>
                </a:extLst>
              </p:cNvPr>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
          <p:nvSpPr>
            <p:cNvPr id="57" name="Freeform: Shape 56">
              <a:extLst>
                <a:ext uri="{FF2B5EF4-FFF2-40B4-BE49-F238E27FC236}">
                  <a16:creationId xmlns:a16="http://schemas.microsoft.com/office/drawing/2014/main" id="{06CB42CB-A359-4A45-B626-4D067C04A1D5}"/>
                </a:ext>
              </a:extLst>
            </p:cNvPr>
            <p:cNvSpPr/>
            <p:nvPr userDrawn="1"/>
          </p:nvSpPr>
          <p:spPr>
            <a:xfrm>
              <a:off x="-3762679" y="6105128"/>
              <a:ext cx="278911" cy="252028"/>
            </a:xfrm>
            <a:custGeom>
              <a:avLst/>
              <a:gdLst>
                <a:gd name="connsiteX0" fmla="*/ 83253 w 278911"/>
                <a:gd name="connsiteY0" fmla="*/ 37281 h 252028"/>
                <a:gd name="connsiteX1" fmla="*/ 50722 w 278911"/>
                <a:gd name="connsiteY1" fmla="*/ 69812 h 252028"/>
                <a:gd name="connsiteX2" fmla="*/ 106924 w 278911"/>
                <a:gd name="connsiteY2" fmla="*/ 126015 h 252028"/>
                <a:gd name="connsiteX3" fmla="*/ 50722 w 278911"/>
                <a:gd name="connsiteY3" fmla="*/ 182217 h 252028"/>
                <a:gd name="connsiteX4" fmla="*/ 83253 w 278911"/>
                <a:gd name="connsiteY4" fmla="*/ 214748 h 252028"/>
                <a:gd name="connsiteX5" fmla="*/ 139456 w 278911"/>
                <a:gd name="connsiteY5" fmla="*/ 158546 h 252028"/>
                <a:gd name="connsiteX6" fmla="*/ 195658 w 278911"/>
                <a:gd name="connsiteY6" fmla="*/ 214748 h 252028"/>
                <a:gd name="connsiteX7" fmla="*/ 228189 w 278911"/>
                <a:gd name="connsiteY7" fmla="*/ 182217 h 252028"/>
                <a:gd name="connsiteX8" fmla="*/ 171987 w 278911"/>
                <a:gd name="connsiteY8" fmla="*/ 126015 h 252028"/>
                <a:gd name="connsiteX9" fmla="*/ 228189 w 278911"/>
                <a:gd name="connsiteY9" fmla="*/ 69812 h 252028"/>
                <a:gd name="connsiteX10" fmla="*/ 195658 w 278911"/>
                <a:gd name="connsiteY10" fmla="*/ 37281 h 252028"/>
                <a:gd name="connsiteX11" fmla="*/ 139456 w 278911"/>
                <a:gd name="connsiteY11" fmla="*/ 93483 h 252028"/>
                <a:gd name="connsiteX12" fmla="*/ 0 w 278911"/>
                <a:gd name="connsiteY12" fmla="*/ 0 h 252028"/>
                <a:gd name="connsiteX13" fmla="*/ 278911 w 278911"/>
                <a:gd name="connsiteY13" fmla="*/ 0 h 252028"/>
                <a:gd name="connsiteX14" fmla="*/ 278911 w 278911"/>
                <a:gd name="connsiteY14" fmla="*/ 252028 h 252028"/>
                <a:gd name="connsiteX15" fmla="*/ 0 w 278911"/>
                <a:gd name="connsiteY15" fmla="*/ 252028 h 25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8911" h="252028">
                  <a:moveTo>
                    <a:pt x="83253" y="37281"/>
                  </a:moveTo>
                  <a:lnTo>
                    <a:pt x="50722" y="69812"/>
                  </a:lnTo>
                  <a:lnTo>
                    <a:pt x="106924" y="126015"/>
                  </a:lnTo>
                  <a:lnTo>
                    <a:pt x="50722" y="182217"/>
                  </a:lnTo>
                  <a:lnTo>
                    <a:pt x="83253" y="214748"/>
                  </a:lnTo>
                  <a:lnTo>
                    <a:pt x="139456" y="158546"/>
                  </a:lnTo>
                  <a:lnTo>
                    <a:pt x="195658" y="214748"/>
                  </a:lnTo>
                  <a:lnTo>
                    <a:pt x="228189" y="182217"/>
                  </a:lnTo>
                  <a:lnTo>
                    <a:pt x="171987" y="126015"/>
                  </a:lnTo>
                  <a:lnTo>
                    <a:pt x="228189" y="69812"/>
                  </a:lnTo>
                  <a:lnTo>
                    <a:pt x="195658" y="37281"/>
                  </a:lnTo>
                  <a:lnTo>
                    <a:pt x="139456" y="93483"/>
                  </a:lnTo>
                  <a:close/>
                  <a:moveTo>
                    <a:pt x="0" y="0"/>
                  </a:moveTo>
                  <a:lnTo>
                    <a:pt x="278911" y="0"/>
                  </a:lnTo>
                  <a:lnTo>
                    <a:pt x="278911" y="252028"/>
                  </a:lnTo>
                  <a:lnTo>
                    <a:pt x="0" y="252028"/>
                  </a:ln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 name="Group 1">
            <a:extLst>
              <a:ext uri="{FF2B5EF4-FFF2-40B4-BE49-F238E27FC236}">
                <a16:creationId xmlns:a16="http://schemas.microsoft.com/office/drawing/2014/main" id="{71B13C36-36C2-40FB-9A55-E85DB441B7BC}"/>
              </a:ext>
            </a:extLst>
          </p:cNvPr>
          <p:cNvGrpSpPr/>
          <p:nvPr userDrawn="1"/>
        </p:nvGrpSpPr>
        <p:grpSpPr>
          <a:xfrm>
            <a:off x="360000" y="370800"/>
            <a:ext cx="9546000" cy="16980"/>
            <a:chOff x="360000" y="257174"/>
            <a:chExt cx="9546000" cy="16980"/>
          </a:xfrm>
        </p:grpSpPr>
        <p:cxnSp>
          <p:nvCxnSpPr>
            <p:cNvPr id="11" name="Straight Connector 10"/>
            <p:cNvCxnSpPr>
              <a:cxnSpLocks/>
            </p:cNvCxnSpPr>
            <p:nvPr userDrawn="1"/>
          </p:nvCxnSpPr>
          <p:spPr>
            <a:xfrm>
              <a:off x="360000" y="257174"/>
              <a:ext cx="9546000" cy="0"/>
            </a:xfrm>
            <a:prstGeom prst="line">
              <a:avLst/>
            </a:prstGeom>
            <a:solidFill>
              <a:schemeClr val="bg1"/>
            </a:solidFill>
            <a:ln w="444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C73D1B5-01F6-4930-9513-23D755E5A680}"/>
                </a:ext>
              </a:extLst>
            </p:cNvPr>
            <p:cNvCxnSpPr/>
            <p:nvPr userDrawn="1"/>
          </p:nvCxnSpPr>
          <p:spPr>
            <a:xfrm>
              <a:off x="9546000" y="274154"/>
              <a:ext cx="360000" cy="0"/>
            </a:xfrm>
            <a:prstGeom prst="line">
              <a:avLst/>
            </a:prstGeom>
            <a:ln w="50800"/>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ography for 2 people coloured background">
    <p:bg>
      <p:bgPr>
        <a:solidFill>
          <a:schemeClr val="tx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782CC167-CFCA-4ECF-8710-F87F251E408A}"/>
              </a:ext>
            </a:extLst>
          </p:cNvPr>
          <p:cNvSpPr/>
          <p:nvPr userDrawn="1"/>
        </p:nvSpPr>
        <p:spPr>
          <a:xfrm>
            <a:off x="0" y="2"/>
            <a:ext cx="9920364" cy="6878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sp>
        <p:nvSpPr>
          <p:cNvPr id="30" name="Picture Placeholder 11">
            <a:extLst>
              <a:ext uri="{FF2B5EF4-FFF2-40B4-BE49-F238E27FC236}">
                <a16:creationId xmlns:a16="http://schemas.microsoft.com/office/drawing/2014/main" id="{57241D84-8559-447C-8B92-FE227AB581D9}"/>
              </a:ext>
            </a:extLst>
          </p:cNvPr>
          <p:cNvSpPr>
            <a:spLocks noGrp="1" noChangeAspect="1"/>
          </p:cNvSpPr>
          <p:nvPr>
            <p:ph type="pic" sz="quarter" idx="50" hasCustomPrompt="1"/>
          </p:nvPr>
        </p:nvSpPr>
        <p:spPr>
          <a:xfrm>
            <a:off x="6706800" y="2132855"/>
            <a:ext cx="603687" cy="740542"/>
          </a:xfrm>
          <a:noFill/>
        </p:spPr>
        <p:txBody>
          <a:bodyPr wrap="square" anchor="ctr">
            <a:noAutofit/>
          </a:bodyPr>
          <a:lstStyle>
            <a:lvl1pPr marL="0" indent="0" algn="ctr">
              <a:buNone/>
              <a:defRPr sz="762" b="0">
                <a:solidFill>
                  <a:schemeClr val="tx1"/>
                </a:solidFill>
                <a:latin typeface="+mn-lt"/>
              </a:defRPr>
            </a:lvl1pPr>
          </a:lstStyle>
          <a:p>
            <a:r>
              <a:rPr lang="en-US" dirty="0"/>
              <a:t>Click icon to insert picture</a:t>
            </a:r>
          </a:p>
        </p:txBody>
      </p:sp>
      <p:sp>
        <p:nvSpPr>
          <p:cNvPr id="31" name="Text Placeholder 29">
            <a:extLst>
              <a:ext uri="{FF2B5EF4-FFF2-40B4-BE49-F238E27FC236}">
                <a16:creationId xmlns:a16="http://schemas.microsoft.com/office/drawing/2014/main" id="{8ACD9A48-761B-491F-80E5-CBA0C6E50B2C}"/>
              </a:ext>
            </a:extLst>
          </p:cNvPr>
          <p:cNvSpPr>
            <a:spLocks noGrp="1"/>
          </p:cNvSpPr>
          <p:nvPr>
            <p:ph type="body" sz="quarter" idx="51" hasCustomPrompt="1"/>
          </p:nvPr>
        </p:nvSpPr>
        <p:spPr>
          <a:xfrm>
            <a:off x="6706800" y="3681028"/>
            <a:ext cx="2524742" cy="1071395"/>
          </a:xfrm>
        </p:spPr>
        <p:txBody>
          <a:bodyPr wrap="square" rIns="90000" numCol="1" spcCol="0">
            <a:noAutofit/>
          </a:bodyPr>
          <a:lstStyle>
            <a:lvl1pPr>
              <a:lnSpc>
                <a:spcPct val="100000"/>
              </a:lnSpc>
              <a:spcBef>
                <a:spcPts val="277"/>
              </a:spcBef>
              <a:spcAft>
                <a:spcPts val="277"/>
              </a:spcAft>
              <a:defRPr sz="850" b="0" i="0">
                <a:solidFill>
                  <a:schemeClr val="tx1"/>
                </a:solidFill>
                <a:latin typeface="+mn-lt"/>
                <a:cs typeface="Caecilia LT Std Light"/>
              </a:defRPr>
            </a:lvl1pPr>
            <a:lvl2pPr marL="4396" indent="0" algn="l">
              <a:lnSpc>
                <a:spcPts val="623"/>
              </a:lnSpc>
              <a:spcAft>
                <a:spcPts val="208"/>
              </a:spcAft>
              <a:tabLst/>
              <a:defRPr sz="623" b="0" baseline="0">
                <a:solidFill>
                  <a:schemeClr val="accent1"/>
                </a:solidFill>
                <a:latin typeface="+mn-lt"/>
              </a:defRPr>
            </a:lvl2pPr>
            <a:lvl3pPr marL="92311" indent="-87915">
              <a:lnSpc>
                <a:spcPts val="554"/>
              </a:lnSpc>
              <a:spcAft>
                <a:spcPts val="208"/>
              </a:spcAft>
              <a:buClr>
                <a:schemeClr val="accent1"/>
              </a:buClr>
              <a:buSzPct val="85000"/>
              <a:buFont typeface="LucidaGrande" charset="0"/>
              <a:buChar char="•"/>
              <a:tabLst/>
              <a:defRPr sz="554">
                <a:solidFill>
                  <a:schemeClr val="tx1"/>
                </a:solidFill>
                <a:latin typeface="+mn-lt"/>
              </a:defRPr>
            </a:lvl3pPr>
            <a:lvl4pPr marL="89714" indent="-90113">
              <a:lnSpc>
                <a:spcPts val="623"/>
              </a:lnSpc>
              <a:spcAft>
                <a:spcPts val="208"/>
              </a:spcAft>
              <a:buClr>
                <a:schemeClr val="accent1"/>
              </a:buClr>
              <a:buSzPct val="85000"/>
              <a:buFont typeface="LucidaGrande" charset="0"/>
              <a:buChar char="●"/>
              <a:tabLst/>
              <a:defRPr sz="623" baseline="0">
                <a:solidFill>
                  <a:schemeClr val="tx1"/>
                </a:solidFill>
                <a:latin typeface="+mn-lt"/>
              </a:defRPr>
            </a:lvl4pPr>
            <a:lvl5pPr marL="184620" indent="-89015" algn="l">
              <a:lnSpc>
                <a:spcPts val="554"/>
              </a:lnSpc>
              <a:spcAft>
                <a:spcPts val="208"/>
              </a:spcAft>
              <a:buFont typeface="LucidaGrande" charset="0"/>
              <a:buChar char="-"/>
              <a:tabLst/>
              <a:defRPr sz="554" baseline="0">
                <a:solidFill>
                  <a:schemeClr val="tx1"/>
                </a:solidFill>
                <a:latin typeface="+mn-lt"/>
              </a:defRPr>
            </a:lvl5pPr>
          </a:lstStyle>
          <a:p>
            <a:pPr lvl="0"/>
            <a:r>
              <a:rPr lang="en-US" dirty="0"/>
              <a:t>Insert bio text here</a:t>
            </a:r>
          </a:p>
        </p:txBody>
      </p:sp>
      <p:sp>
        <p:nvSpPr>
          <p:cNvPr id="32" name="Text Placeholder 2">
            <a:extLst>
              <a:ext uri="{FF2B5EF4-FFF2-40B4-BE49-F238E27FC236}">
                <a16:creationId xmlns:a16="http://schemas.microsoft.com/office/drawing/2014/main" id="{A5B57485-8470-41F3-9013-2525D70BF14B}"/>
              </a:ext>
            </a:extLst>
          </p:cNvPr>
          <p:cNvSpPr>
            <a:spLocks noGrp="1"/>
          </p:cNvSpPr>
          <p:nvPr>
            <p:ph type="body" sz="quarter" idx="52" hasCustomPrompt="1"/>
          </p:nvPr>
        </p:nvSpPr>
        <p:spPr>
          <a:xfrm>
            <a:off x="6706800" y="3392996"/>
            <a:ext cx="2521714" cy="258978"/>
          </a:xfrm>
        </p:spPr>
        <p:txBody>
          <a:bodyPr wrap="square" rIns="90000" anchor="t">
            <a:noAutofit/>
          </a:bodyPr>
          <a:lstStyle>
            <a:lvl1pPr>
              <a:lnSpc>
                <a:spcPct val="100000"/>
              </a:lnSpc>
              <a:spcBef>
                <a:spcPts val="277"/>
              </a:spcBef>
              <a:spcAft>
                <a:spcPts val="277"/>
              </a:spcAft>
              <a:defRPr sz="850" b="0" i="0" baseline="0">
                <a:solidFill>
                  <a:schemeClr val="tx1"/>
                </a:solidFill>
                <a:latin typeface="+mn-lt"/>
                <a:cs typeface="Caecilia LT Std Light"/>
              </a:defRPr>
            </a:lvl1pPr>
          </a:lstStyle>
          <a:p>
            <a:pPr lvl="0"/>
            <a:r>
              <a:rPr lang="en-US" dirty="0"/>
              <a:t>Contact details</a:t>
            </a:r>
          </a:p>
        </p:txBody>
      </p:sp>
      <p:sp>
        <p:nvSpPr>
          <p:cNvPr id="33" name="Text Placeholder 3">
            <a:extLst>
              <a:ext uri="{FF2B5EF4-FFF2-40B4-BE49-F238E27FC236}">
                <a16:creationId xmlns:a16="http://schemas.microsoft.com/office/drawing/2014/main" id="{D1106124-0241-4CC8-BEBB-C59A57FDFA7E}"/>
              </a:ext>
            </a:extLst>
          </p:cNvPr>
          <p:cNvSpPr>
            <a:spLocks noGrp="1"/>
          </p:cNvSpPr>
          <p:nvPr>
            <p:ph type="body" sz="quarter" idx="53" hasCustomPrompt="1"/>
          </p:nvPr>
        </p:nvSpPr>
        <p:spPr>
          <a:xfrm>
            <a:off x="6706800" y="4774996"/>
            <a:ext cx="2524742" cy="1296144"/>
          </a:xfrm>
        </p:spPr>
        <p:txBody>
          <a:bodyPr wrap="square" rIns="90000" numCol="1">
            <a:noAutofit/>
          </a:bodyPr>
          <a:lstStyle>
            <a:lvl1pPr>
              <a:lnSpc>
                <a:spcPct val="100000"/>
              </a:lnSpc>
              <a:defRPr sz="850" baseline="0">
                <a:solidFill>
                  <a:schemeClr val="accent1"/>
                </a:solidFill>
              </a:defRPr>
            </a:lvl1pPr>
            <a:lvl2pPr>
              <a:lnSpc>
                <a:spcPct val="100000"/>
              </a:lnSpc>
              <a:defRPr sz="850">
                <a:solidFill>
                  <a:schemeClr val="tx1"/>
                </a:solidFill>
              </a:defRPr>
            </a:lvl2pPr>
            <a:lvl3pPr>
              <a:lnSpc>
                <a:spcPct val="100000"/>
              </a:lnSpc>
              <a:defRPr sz="850">
                <a:solidFill>
                  <a:schemeClr val="tx1"/>
                </a:solidFill>
              </a:defRPr>
            </a:lvl3pPr>
            <a:lvl4pPr>
              <a:lnSpc>
                <a:spcPct val="100000"/>
              </a:lnSpc>
              <a:buClr>
                <a:schemeClr val="accent1"/>
              </a:buClr>
              <a:defRPr sz="850">
                <a:solidFill>
                  <a:schemeClr val="tx1"/>
                </a:solidFill>
              </a:defRPr>
            </a:lvl4pPr>
            <a:lvl5pPr>
              <a:lnSpc>
                <a:spcPct val="100000"/>
              </a:lnSpc>
              <a:defRPr sz="850">
                <a:solidFill>
                  <a:srgbClr val="FF0000"/>
                </a:solidFill>
              </a:defRPr>
            </a:lvl5pPr>
          </a:lstStyle>
          <a:p>
            <a:pPr lvl="0"/>
            <a:r>
              <a:rPr lang="en-US" dirty="0"/>
              <a:t>Click to edit body text. See User Tip to the left on how to style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29">
            <a:extLst>
              <a:ext uri="{FF2B5EF4-FFF2-40B4-BE49-F238E27FC236}">
                <a16:creationId xmlns:a16="http://schemas.microsoft.com/office/drawing/2014/main" id="{2B9EE534-76E3-498C-8B61-CA3C54019E1C}"/>
              </a:ext>
            </a:extLst>
          </p:cNvPr>
          <p:cNvSpPr>
            <a:spLocks noGrp="1"/>
          </p:cNvSpPr>
          <p:nvPr>
            <p:ph type="body" sz="quarter" idx="54" hasCustomPrompt="1"/>
          </p:nvPr>
        </p:nvSpPr>
        <p:spPr>
          <a:xfrm>
            <a:off x="6706800" y="2971033"/>
            <a:ext cx="2521714" cy="198000"/>
          </a:xfrm>
        </p:spPr>
        <p:txBody>
          <a:bodyPr wrap="square" rIns="90000" numCol="1" spcCol="0" anchor="t">
            <a:noAutofit/>
          </a:bodyPr>
          <a:lstStyle>
            <a:lvl1pPr>
              <a:lnSpc>
                <a:spcPct val="100000"/>
              </a:lnSpc>
              <a:spcBef>
                <a:spcPts val="277"/>
              </a:spcBef>
              <a:spcAft>
                <a:spcPts val="277"/>
              </a:spcAft>
              <a:defRPr sz="1200" b="0" i="0">
                <a:solidFill>
                  <a:schemeClr val="accent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Name</a:t>
            </a:r>
          </a:p>
        </p:txBody>
      </p:sp>
      <p:sp>
        <p:nvSpPr>
          <p:cNvPr id="35" name="Text Placeholder 29">
            <a:extLst>
              <a:ext uri="{FF2B5EF4-FFF2-40B4-BE49-F238E27FC236}">
                <a16:creationId xmlns:a16="http://schemas.microsoft.com/office/drawing/2014/main" id="{371BCA64-2882-4A77-89FB-C3F705DB26FA}"/>
              </a:ext>
            </a:extLst>
          </p:cNvPr>
          <p:cNvSpPr>
            <a:spLocks noGrp="1"/>
          </p:cNvSpPr>
          <p:nvPr>
            <p:ph type="body" sz="quarter" idx="55" hasCustomPrompt="1"/>
          </p:nvPr>
        </p:nvSpPr>
        <p:spPr>
          <a:xfrm>
            <a:off x="6706800" y="3198148"/>
            <a:ext cx="2521714" cy="180000"/>
          </a:xfrm>
        </p:spPr>
        <p:txBody>
          <a:bodyPr wrap="square" rIns="90000" numCol="1" spcCol="0" anchor="ctr">
            <a:noAutofit/>
          </a:bodyPr>
          <a:lstStyle>
            <a:lvl1pPr>
              <a:lnSpc>
                <a:spcPct val="100000"/>
              </a:lnSpc>
              <a:spcBef>
                <a:spcPts val="277"/>
              </a:spcBef>
              <a:spcAft>
                <a:spcPts val="277"/>
              </a:spcAft>
              <a:defRPr sz="850" b="0" i="0" baseline="0">
                <a:solidFill>
                  <a:schemeClr val="tx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Title, Location</a:t>
            </a:r>
          </a:p>
        </p:txBody>
      </p:sp>
      <p:sp>
        <p:nvSpPr>
          <p:cNvPr id="3" name="Date Placeholder 2"/>
          <p:cNvSpPr>
            <a:spLocks noGrp="1"/>
          </p:cNvSpPr>
          <p:nvPr>
            <p:ph type="dt" sz="half" idx="10"/>
          </p:nvPr>
        </p:nvSpPr>
        <p:spPr/>
        <p:txBody>
          <a:bodyPr wrap="square">
            <a:noAutofit/>
          </a:bodyPr>
          <a:lstStyle/>
          <a:p>
            <a:endParaRPr lang="en-GB" dirty="0"/>
          </a:p>
        </p:txBody>
      </p:sp>
      <p:sp>
        <p:nvSpPr>
          <p:cNvPr id="4" name="Footer Placeholder 3"/>
          <p:cNvSpPr>
            <a:spLocks noGrp="1"/>
          </p:cNvSpPr>
          <p:nvPr>
            <p:ph type="ftr" sz="quarter" idx="11"/>
          </p:nvPr>
        </p:nvSpPr>
        <p:spPr/>
        <p:txBody>
          <a:bodyPr wrap="square">
            <a:noAutofit/>
          </a:bodyPr>
          <a:lstStyle/>
          <a:p>
            <a:endParaRPr lang="en-GB" dirty="0"/>
          </a:p>
        </p:txBody>
      </p:sp>
      <p:sp>
        <p:nvSpPr>
          <p:cNvPr id="5" name="Slide Number Placeholder 4"/>
          <p:cNvSpPr>
            <a:spLocks noGrp="1"/>
          </p:cNvSpPr>
          <p:nvPr>
            <p:ph type="sldNum" sz="quarter" idx="12"/>
          </p:nvPr>
        </p:nvSpPr>
        <p:spPr>
          <a:xfrm>
            <a:off x="9454865" y="309600"/>
            <a:ext cx="446400" cy="529200"/>
          </a:xfrm>
        </p:spPr>
        <p:txBody>
          <a:bodyPr wrap="square">
            <a:noAutofit/>
          </a:bodyPr>
          <a:lstStyle/>
          <a:p>
            <a:fld id="{FC9DAC69-A2FC-46F8-94C8-F8106C1B4EB5}" type="slidenum">
              <a:rPr lang="en-GB" smtClean="0"/>
              <a:pPr/>
              <a:t>‹#›</a:t>
            </a:fld>
            <a:endParaRPr lang="en-GB" dirty="0"/>
          </a:p>
        </p:txBody>
      </p:sp>
      <p:sp>
        <p:nvSpPr>
          <p:cNvPr id="2" name="Title 1"/>
          <p:cNvSpPr>
            <a:spLocks noGrp="1"/>
          </p:cNvSpPr>
          <p:nvPr>
            <p:ph type="title" hasCustomPrompt="1"/>
          </p:nvPr>
        </p:nvSpPr>
        <p:spPr>
          <a:xfrm>
            <a:off x="360000" y="986268"/>
            <a:ext cx="8868514" cy="498517"/>
          </a:xfrm>
        </p:spPr>
        <p:txBody>
          <a:bodyPr wrap="square">
            <a:noAutofit/>
          </a:bodyPr>
          <a:lstStyle/>
          <a:p>
            <a:r>
              <a:rPr lang="en-US" dirty="0"/>
              <a:t>Click to edit title</a:t>
            </a:r>
            <a:endParaRPr lang="en-GB" dirty="0"/>
          </a:p>
        </p:txBody>
      </p:sp>
      <p:sp>
        <p:nvSpPr>
          <p:cNvPr id="36" name="Text Placeholder 16"/>
          <p:cNvSpPr>
            <a:spLocks noGrp="1"/>
          </p:cNvSpPr>
          <p:nvPr>
            <p:ph type="body" sz="quarter" idx="37" hasCustomPrompt="1"/>
          </p:nvPr>
        </p:nvSpPr>
        <p:spPr>
          <a:xfrm>
            <a:off x="360000" y="2132856"/>
            <a:ext cx="2524742" cy="3938284"/>
          </a:xfrm>
        </p:spPr>
        <p:txBody>
          <a:bodyPr wrap="square">
            <a:noAutofit/>
          </a:bodyPr>
          <a:lstStyle>
            <a:lvl1pPr>
              <a:defRPr baseline="0"/>
            </a:lvl1pPr>
          </a:lstStyle>
          <a:p>
            <a:pPr lvl="0"/>
            <a:r>
              <a:rPr lang="en-US" dirty="0"/>
              <a:t>Click to edit body text. See User tip to the left on how to style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Picture Placeholder 11"/>
          <p:cNvSpPr>
            <a:spLocks noGrp="1" noChangeAspect="1"/>
          </p:cNvSpPr>
          <p:nvPr>
            <p:ph type="pic" sz="quarter" idx="38" hasCustomPrompt="1"/>
          </p:nvPr>
        </p:nvSpPr>
        <p:spPr>
          <a:xfrm>
            <a:off x="3535200" y="2132855"/>
            <a:ext cx="603687" cy="740542"/>
          </a:xfrm>
          <a:noFill/>
        </p:spPr>
        <p:txBody>
          <a:bodyPr wrap="square" anchor="ctr">
            <a:noAutofit/>
          </a:bodyPr>
          <a:lstStyle>
            <a:lvl1pPr marL="0" indent="0" algn="ctr">
              <a:buNone/>
              <a:defRPr sz="762" b="0">
                <a:solidFill>
                  <a:schemeClr val="tx1"/>
                </a:solidFill>
                <a:latin typeface="+mn-lt"/>
              </a:defRPr>
            </a:lvl1pPr>
          </a:lstStyle>
          <a:p>
            <a:r>
              <a:rPr lang="en-US" dirty="0"/>
              <a:t>Click icon to insert picture</a:t>
            </a:r>
          </a:p>
        </p:txBody>
      </p:sp>
      <p:sp>
        <p:nvSpPr>
          <p:cNvPr id="38" name="Text Placeholder 29"/>
          <p:cNvSpPr>
            <a:spLocks noGrp="1"/>
          </p:cNvSpPr>
          <p:nvPr>
            <p:ph type="body" sz="quarter" idx="39" hasCustomPrompt="1"/>
          </p:nvPr>
        </p:nvSpPr>
        <p:spPr>
          <a:xfrm>
            <a:off x="3535200" y="3681028"/>
            <a:ext cx="2524742" cy="1071395"/>
          </a:xfrm>
        </p:spPr>
        <p:txBody>
          <a:bodyPr wrap="square" rIns="90000" numCol="1" spcCol="0">
            <a:noAutofit/>
          </a:bodyPr>
          <a:lstStyle>
            <a:lvl1pPr>
              <a:lnSpc>
                <a:spcPct val="100000"/>
              </a:lnSpc>
              <a:spcBef>
                <a:spcPts val="277"/>
              </a:spcBef>
              <a:spcAft>
                <a:spcPts val="277"/>
              </a:spcAft>
              <a:defRPr sz="850" b="0" i="0">
                <a:solidFill>
                  <a:schemeClr val="tx1"/>
                </a:solidFill>
                <a:latin typeface="+mn-lt"/>
                <a:cs typeface="Caecilia LT Std Light"/>
              </a:defRPr>
            </a:lvl1pPr>
            <a:lvl2pPr marL="4396" indent="0" algn="l">
              <a:lnSpc>
                <a:spcPts val="623"/>
              </a:lnSpc>
              <a:spcAft>
                <a:spcPts val="208"/>
              </a:spcAft>
              <a:tabLst/>
              <a:defRPr sz="623" b="0" baseline="0">
                <a:solidFill>
                  <a:schemeClr val="accent1"/>
                </a:solidFill>
                <a:latin typeface="+mn-lt"/>
              </a:defRPr>
            </a:lvl2pPr>
            <a:lvl3pPr marL="92311" indent="-87915">
              <a:lnSpc>
                <a:spcPts val="554"/>
              </a:lnSpc>
              <a:spcAft>
                <a:spcPts val="208"/>
              </a:spcAft>
              <a:buClr>
                <a:schemeClr val="accent1"/>
              </a:buClr>
              <a:buSzPct val="85000"/>
              <a:buFont typeface="LucidaGrande" charset="0"/>
              <a:buChar char="•"/>
              <a:tabLst/>
              <a:defRPr sz="554">
                <a:solidFill>
                  <a:schemeClr val="tx1"/>
                </a:solidFill>
                <a:latin typeface="+mn-lt"/>
              </a:defRPr>
            </a:lvl3pPr>
            <a:lvl4pPr marL="89714" indent="-90113">
              <a:lnSpc>
                <a:spcPts val="623"/>
              </a:lnSpc>
              <a:spcAft>
                <a:spcPts val="208"/>
              </a:spcAft>
              <a:buClr>
                <a:schemeClr val="accent1"/>
              </a:buClr>
              <a:buSzPct val="85000"/>
              <a:buFont typeface="LucidaGrande" charset="0"/>
              <a:buChar char="●"/>
              <a:tabLst/>
              <a:defRPr sz="623" baseline="0">
                <a:solidFill>
                  <a:schemeClr val="tx1"/>
                </a:solidFill>
                <a:latin typeface="+mn-lt"/>
              </a:defRPr>
            </a:lvl4pPr>
            <a:lvl5pPr marL="184620" indent="-89015" algn="l">
              <a:lnSpc>
                <a:spcPts val="554"/>
              </a:lnSpc>
              <a:spcAft>
                <a:spcPts val="208"/>
              </a:spcAft>
              <a:buFont typeface="LucidaGrande" charset="0"/>
              <a:buChar char="-"/>
              <a:tabLst/>
              <a:defRPr sz="554" baseline="0">
                <a:solidFill>
                  <a:schemeClr val="tx1"/>
                </a:solidFill>
                <a:latin typeface="+mn-lt"/>
              </a:defRPr>
            </a:lvl5pPr>
          </a:lstStyle>
          <a:p>
            <a:pPr lvl="0"/>
            <a:r>
              <a:rPr lang="en-US" dirty="0"/>
              <a:t>Insert bio text here</a:t>
            </a:r>
          </a:p>
        </p:txBody>
      </p:sp>
      <p:sp>
        <p:nvSpPr>
          <p:cNvPr id="39" name="Text Placeholder 2"/>
          <p:cNvSpPr>
            <a:spLocks noGrp="1"/>
          </p:cNvSpPr>
          <p:nvPr>
            <p:ph type="body" sz="quarter" idx="40" hasCustomPrompt="1"/>
          </p:nvPr>
        </p:nvSpPr>
        <p:spPr>
          <a:xfrm>
            <a:off x="3535200" y="3392996"/>
            <a:ext cx="2521714" cy="258978"/>
          </a:xfrm>
        </p:spPr>
        <p:txBody>
          <a:bodyPr wrap="square" rIns="90000" anchor="t">
            <a:noAutofit/>
          </a:bodyPr>
          <a:lstStyle>
            <a:lvl1pPr>
              <a:lnSpc>
                <a:spcPct val="100000"/>
              </a:lnSpc>
              <a:spcBef>
                <a:spcPts val="277"/>
              </a:spcBef>
              <a:spcAft>
                <a:spcPts val="277"/>
              </a:spcAft>
              <a:defRPr sz="850" b="0" i="0" baseline="0">
                <a:solidFill>
                  <a:schemeClr val="tx1"/>
                </a:solidFill>
                <a:latin typeface="+mn-lt"/>
                <a:cs typeface="Caecilia LT Std Light"/>
              </a:defRPr>
            </a:lvl1pPr>
          </a:lstStyle>
          <a:p>
            <a:pPr lvl="0"/>
            <a:r>
              <a:rPr lang="en-US" dirty="0"/>
              <a:t>Contact details</a:t>
            </a:r>
          </a:p>
        </p:txBody>
      </p:sp>
      <p:sp>
        <p:nvSpPr>
          <p:cNvPr id="40" name="Text Placeholder 3"/>
          <p:cNvSpPr>
            <a:spLocks noGrp="1"/>
          </p:cNvSpPr>
          <p:nvPr>
            <p:ph type="body" sz="quarter" idx="41" hasCustomPrompt="1"/>
          </p:nvPr>
        </p:nvSpPr>
        <p:spPr>
          <a:xfrm>
            <a:off x="3535200" y="4774996"/>
            <a:ext cx="2524742" cy="1296144"/>
          </a:xfrm>
        </p:spPr>
        <p:txBody>
          <a:bodyPr wrap="square" rIns="90000" numCol="1">
            <a:noAutofit/>
          </a:bodyPr>
          <a:lstStyle>
            <a:lvl1pPr>
              <a:lnSpc>
                <a:spcPct val="100000"/>
              </a:lnSpc>
              <a:defRPr sz="850" baseline="0">
                <a:solidFill>
                  <a:schemeClr val="accent1"/>
                </a:solidFill>
              </a:defRPr>
            </a:lvl1pPr>
            <a:lvl2pPr>
              <a:lnSpc>
                <a:spcPct val="100000"/>
              </a:lnSpc>
              <a:defRPr sz="850">
                <a:solidFill>
                  <a:schemeClr val="tx1"/>
                </a:solidFill>
              </a:defRPr>
            </a:lvl2pPr>
            <a:lvl3pPr>
              <a:lnSpc>
                <a:spcPct val="100000"/>
              </a:lnSpc>
              <a:defRPr sz="850">
                <a:solidFill>
                  <a:schemeClr val="tx1"/>
                </a:solidFill>
              </a:defRPr>
            </a:lvl3pPr>
            <a:lvl4pPr>
              <a:lnSpc>
                <a:spcPct val="100000"/>
              </a:lnSpc>
              <a:buClr>
                <a:schemeClr val="accent1"/>
              </a:buClr>
              <a:defRPr sz="850">
                <a:solidFill>
                  <a:schemeClr val="tx1"/>
                </a:solidFill>
              </a:defRPr>
            </a:lvl4pPr>
            <a:lvl5pPr>
              <a:lnSpc>
                <a:spcPct val="100000"/>
              </a:lnSpc>
              <a:defRPr sz="850">
                <a:solidFill>
                  <a:srgbClr val="FF0000"/>
                </a:solidFill>
              </a:defRPr>
            </a:lvl5pPr>
          </a:lstStyle>
          <a:p>
            <a:pPr lvl="0"/>
            <a:r>
              <a:rPr lang="en-US" dirty="0"/>
              <a:t>Click to edit body text. See User Tip to the left on how to style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Text Placeholder 29"/>
          <p:cNvSpPr>
            <a:spLocks noGrp="1"/>
          </p:cNvSpPr>
          <p:nvPr>
            <p:ph type="body" sz="quarter" idx="42" hasCustomPrompt="1"/>
          </p:nvPr>
        </p:nvSpPr>
        <p:spPr>
          <a:xfrm>
            <a:off x="3535200" y="2971033"/>
            <a:ext cx="2521714" cy="198000"/>
          </a:xfrm>
        </p:spPr>
        <p:txBody>
          <a:bodyPr wrap="square" rIns="90000" numCol="1" spcCol="0" anchor="t">
            <a:noAutofit/>
          </a:bodyPr>
          <a:lstStyle>
            <a:lvl1pPr>
              <a:lnSpc>
                <a:spcPct val="100000"/>
              </a:lnSpc>
              <a:spcBef>
                <a:spcPts val="277"/>
              </a:spcBef>
              <a:spcAft>
                <a:spcPts val="277"/>
              </a:spcAft>
              <a:defRPr sz="1200" b="0" i="0">
                <a:solidFill>
                  <a:schemeClr val="accent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Name</a:t>
            </a:r>
          </a:p>
        </p:txBody>
      </p:sp>
      <p:sp>
        <p:nvSpPr>
          <p:cNvPr id="42" name="Text Placeholder 29"/>
          <p:cNvSpPr>
            <a:spLocks noGrp="1"/>
          </p:cNvSpPr>
          <p:nvPr>
            <p:ph type="body" sz="quarter" idx="43" hasCustomPrompt="1"/>
          </p:nvPr>
        </p:nvSpPr>
        <p:spPr>
          <a:xfrm>
            <a:off x="3535200" y="3198148"/>
            <a:ext cx="2521714" cy="180000"/>
          </a:xfrm>
        </p:spPr>
        <p:txBody>
          <a:bodyPr wrap="square" rIns="90000" numCol="1" spcCol="0" anchor="ctr">
            <a:noAutofit/>
          </a:bodyPr>
          <a:lstStyle>
            <a:lvl1pPr>
              <a:lnSpc>
                <a:spcPct val="100000"/>
              </a:lnSpc>
              <a:spcBef>
                <a:spcPts val="277"/>
              </a:spcBef>
              <a:spcAft>
                <a:spcPts val="277"/>
              </a:spcAft>
              <a:defRPr sz="850" b="0" i="0" baseline="0">
                <a:solidFill>
                  <a:schemeClr val="tx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Title, Location</a:t>
            </a:r>
          </a:p>
        </p:txBody>
      </p:sp>
      <p:grpSp>
        <p:nvGrpSpPr>
          <p:cNvPr id="68" name="Group 67">
            <a:extLst>
              <a:ext uri="{FF2B5EF4-FFF2-40B4-BE49-F238E27FC236}">
                <a16:creationId xmlns:a16="http://schemas.microsoft.com/office/drawing/2014/main" id="{D0CFCD8F-9352-446D-A5F1-BEF780E445FF}"/>
              </a:ext>
            </a:extLst>
          </p:cNvPr>
          <p:cNvGrpSpPr/>
          <p:nvPr userDrawn="1"/>
        </p:nvGrpSpPr>
        <p:grpSpPr>
          <a:xfrm>
            <a:off x="360000" y="370800"/>
            <a:ext cx="9546000" cy="16980"/>
            <a:chOff x="360000" y="257174"/>
            <a:chExt cx="9546000" cy="16980"/>
          </a:xfrm>
        </p:grpSpPr>
        <p:cxnSp>
          <p:nvCxnSpPr>
            <p:cNvPr id="69" name="Straight Connector 68">
              <a:extLst>
                <a:ext uri="{FF2B5EF4-FFF2-40B4-BE49-F238E27FC236}">
                  <a16:creationId xmlns:a16="http://schemas.microsoft.com/office/drawing/2014/main" id="{5E46920D-1CCB-4487-9BE9-569676866B73}"/>
                </a:ext>
              </a:extLst>
            </p:cNvPr>
            <p:cNvCxnSpPr>
              <a:cxnSpLocks/>
            </p:cNvCxnSpPr>
            <p:nvPr userDrawn="1"/>
          </p:nvCxnSpPr>
          <p:spPr>
            <a:xfrm>
              <a:off x="360000" y="257174"/>
              <a:ext cx="9546000" cy="0"/>
            </a:xfrm>
            <a:prstGeom prst="line">
              <a:avLst/>
            </a:prstGeom>
            <a:solidFill>
              <a:schemeClr val="bg1"/>
            </a:solidFill>
            <a:ln w="444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00B9C123-4562-4D6A-832F-C8CDA8C7F404}"/>
                </a:ext>
              </a:extLst>
            </p:cNvPr>
            <p:cNvCxnSpPr/>
            <p:nvPr userDrawn="1"/>
          </p:nvCxnSpPr>
          <p:spPr>
            <a:xfrm>
              <a:off x="9546000" y="274154"/>
              <a:ext cx="360000" cy="0"/>
            </a:xfrm>
            <a:prstGeom prst="line">
              <a:avLst/>
            </a:prstGeom>
            <a:ln w="50800"/>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p:transition>
  <p:extLst>
    <p:ext uri="{DCECCB84-F9BA-43D5-87BE-67443E8EF086}">
      <p15:sldGuideLst xmlns:p15="http://schemas.microsoft.com/office/powerpoint/2012/main">
        <p15:guide id="1" orient="horz" pos="1344" userDrawn="1">
          <p15:clr>
            <a:srgbClr val="FBAE40"/>
          </p15:clr>
        </p15:guide>
        <p15:guide id="2" pos="312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ography for 3 people ">
    <p:bg>
      <p:bgPr>
        <a:solidFill>
          <a:schemeClr val="tx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782CC167-CFCA-4ECF-8710-F87F251E408A}"/>
              </a:ext>
            </a:extLst>
          </p:cNvPr>
          <p:cNvSpPr/>
          <p:nvPr userDrawn="1"/>
        </p:nvSpPr>
        <p:spPr>
          <a:xfrm>
            <a:off x="0" y="2"/>
            <a:ext cx="9920364" cy="6878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sp>
        <p:nvSpPr>
          <p:cNvPr id="30" name="Picture Placeholder 11">
            <a:extLst>
              <a:ext uri="{FF2B5EF4-FFF2-40B4-BE49-F238E27FC236}">
                <a16:creationId xmlns:a16="http://schemas.microsoft.com/office/drawing/2014/main" id="{57241D84-8559-447C-8B92-FE227AB581D9}"/>
              </a:ext>
            </a:extLst>
          </p:cNvPr>
          <p:cNvSpPr>
            <a:spLocks noGrp="1" noChangeAspect="1"/>
          </p:cNvSpPr>
          <p:nvPr>
            <p:ph type="pic" sz="quarter" idx="50" hasCustomPrompt="1"/>
          </p:nvPr>
        </p:nvSpPr>
        <p:spPr>
          <a:xfrm>
            <a:off x="6706800" y="2132855"/>
            <a:ext cx="603687" cy="740542"/>
          </a:xfrm>
          <a:noFill/>
        </p:spPr>
        <p:txBody>
          <a:bodyPr wrap="square" anchor="ctr">
            <a:noAutofit/>
          </a:bodyPr>
          <a:lstStyle>
            <a:lvl1pPr marL="0" indent="0" algn="ctr">
              <a:buNone/>
              <a:defRPr sz="762" b="0">
                <a:solidFill>
                  <a:schemeClr val="tx1"/>
                </a:solidFill>
                <a:latin typeface="+mn-lt"/>
              </a:defRPr>
            </a:lvl1pPr>
          </a:lstStyle>
          <a:p>
            <a:r>
              <a:rPr lang="en-US" dirty="0"/>
              <a:t>Click icon to insert picture</a:t>
            </a:r>
          </a:p>
        </p:txBody>
      </p:sp>
      <p:sp>
        <p:nvSpPr>
          <p:cNvPr id="31" name="Text Placeholder 29">
            <a:extLst>
              <a:ext uri="{FF2B5EF4-FFF2-40B4-BE49-F238E27FC236}">
                <a16:creationId xmlns:a16="http://schemas.microsoft.com/office/drawing/2014/main" id="{8ACD9A48-761B-491F-80E5-CBA0C6E50B2C}"/>
              </a:ext>
            </a:extLst>
          </p:cNvPr>
          <p:cNvSpPr>
            <a:spLocks noGrp="1"/>
          </p:cNvSpPr>
          <p:nvPr>
            <p:ph type="body" sz="quarter" idx="51" hasCustomPrompt="1"/>
          </p:nvPr>
        </p:nvSpPr>
        <p:spPr>
          <a:xfrm>
            <a:off x="6706800" y="3681028"/>
            <a:ext cx="2524742" cy="1071395"/>
          </a:xfrm>
        </p:spPr>
        <p:txBody>
          <a:bodyPr wrap="square" rIns="90000" numCol="1" spcCol="0">
            <a:noAutofit/>
          </a:bodyPr>
          <a:lstStyle>
            <a:lvl1pPr>
              <a:lnSpc>
                <a:spcPct val="100000"/>
              </a:lnSpc>
              <a:spcBef>
                <a:spcPts val="277"/>
              </a:spcBef>
              <a:spcAft>
                <a:spcPts val="277"/>
              </a:spcAft>
              <a:defRPr sz="850" b="0" i="0">
                <a:solidFill>
                  <a:schemeClr val="tx1"/>
                </a:solidFill>
                <a:latin typeface="+mn-lt"/>
                <a:cs typeface="Caecilia LT Std Light"/>
              </a:defRPr>
            </a:lvl1pPr>
            <a:lvl2pPr marL="4396" indent="0" algn="l">
              <a:lnSpc>
                <a:spcPts val="623"/>
              </a:lnSpc>
              <a:spcAft>
                <a:spcPts val="208"/>
              </a:spcAft>
              <a:tabLst/>
              <a:defRPr sz="623" b="0" baseline="0">
                <a:solidFill>
                  <a:schemeClr val="accent1"/>
                </a:solidFill>
                <a:latin typeface="+mn-lt"/>
              </a:defRPr>
            </a:lvl2pPr>
            <a:lvl3pPr marL="92311" indent="-87915">
              <a:lnSpc>
                <a:spcPts val="554"/>
              </a:lnSpc>
              <a:spcAft>
                <a:spcPts val="208"/>
              </a:spcAft>
              <a:buClr>
                <a:schemeClr val="accent1"/>
              </a:buClr>
              <a:buSzPct val="85000"/>
              <a:buFont typeface="LucidaGrande" charset="0"/>
              <a:buChar char="•"/>
              <a:tabLst/>
              <a:defRPr sz="554">
                <a:solidFill>
                  <a:schemeClr val="tx1"/>
                </a:solidFill>
                <a:latin typeface="+mn-lt"/>
              </a:defRPr>
            </a:lvl3pPr>
            <a:lvl4pPr marL="89714" indent="-90113">
              <a:lnSpc>
                <a:spcPts val="623"/>
              </a:lnSpc>
              <a:spcAft>
                <a:spcPts val="208"/>
              </a:spcAft>
              <a:buClr>
                <a:schemeClr val="accent1"/>
              </a:buClr>
              <a:buSzPct val="85000"/>
              <a:buFont typeface="LucidaGrande" charset="0"/>
              <a:buChar char="●"/>
              <a:tabLst/>
              <a:defRPr sz="623" baseline="0">
                <a:solidFill>
                  <a:schemeClr val="tx1"/>
                </a:solidFill>
                <a:latin typeface="+mn-lt"/>
              </a:defRPr>
            </a:lvl4pPr>
            <a:lvl5pPr marL="184620" indent="-89015" algn="l">
              <a:lnSpc>
                <a:spcPts val="554"/>
              </a:lnSpc>
              <a:spcAft>
                <a:spcPts val="208"/>
              </a:spcAft>
              <a:buFont typeface="LucidaGrande" charset="0"/>
              <a:buChar char="-"/>
              <a:tabLst/>
              <a:defRPr sz="554" baseline="0">
                <a:solidFill>
                  <a:schemeClr val="tx1"/>
                </a:solidFill>
                <a:latin typeface="+mn-lt"/>
              </a:defRPr>
            </a:lvl5pPr>
          </a:lstStyle>
          <a:p>
            <a:pPr lvl="0"/>
            <a:r>
              <a:rPr lang="en-US" dirty="0"/>
              <a:t>Insert bio text here</a:t>
            </a:r>
          </a:p>
        </p:txBody>
      </p:sp>
      <p:sp>
        <p:nvSpPr>
          <p:cNvPr id="32" name="Text Placeholder 2">
            <a:extLst>
              <a:ext uri="{FF2B5EF4-FFF2-40B4-BE49-F238E27FC236}">
                <a16:creationId xmlns:a16="http://schemas.microsoft.com/office/drawing/2014/main" id="{A5B57485-8470-41F3-9013-2525D70BF14B}"/>
              </a:ext>
            </a:extLst>
          </p:cNvPr>
          <p:cNvSpPr>
            <a:spLocks noGrp="1"/>
          </p:cNvSpPr>
          <p:nvPr>
            <p:ph type="body" sz="quarter" idx="52" hasCustomPrompt="1"/>
          </p:nvPr>
        </p:nvSpPr>
        <p:spPr>
          <a:xfrm>
            <a:off x="6706800" y="3392996"/>
            <a:ext cx="2521714" cy="258978"/>
          </a:xfrm>
        </p:spPr>
        <p:txBody>
          <a:bodyPr wrap="square" rIns="90000" anchor="t">
            <a:noAutofit/>
          </a:bodyPr>
          <a:lstStyle>
            <a:lvl1pPr>
              <a:lnSpc>
                <a:spcPct val="100000"/>
              </a:lnSpc>
              <a:spcBef>
                <a:spcPts val="277"/>
              </a:spcBef>
              <a:spcAft>
                <a:spcPts val="277"/>
              </a:spcAft>
              <a:defRPr sz="850" b="0" i="0" baseline="0">
                <a:solidFill>
                  <a:schemeClr val="tx1"/>
                </a:solidFill>
                <a:latin typeface="+mn-lt"/>
                <a:cs typeface="Caecilia LT Std Light"/>
              </a:defRPr>
            </a:lvl1pPr>
          </a:lstStyle>
          <a:p>
            <a:pPr lvl="0"/>
            <a:r>
              <a:rPr lang="en-US" dirty="0"/>
              <a:t>Contact details</a:t>
            </a:r>
          </a:p>
        </p:txBody>
      </p:sp>
      <p:sp>
        <p:nvSpPr>
          <p:cNvPr id="33" name="Text Placeholder 3">
            <a:extLst>
              <a:ext uri="{FF2B5EF4-FFF2-40B4-BE49-F238E27FC236}">
                <a16:creationId xmlns:a16="http://schemas.microsoft.com/office/drawing/2014/main" id="{D1106124-0241-4CC8-BEBB-C59A57FDFA7E}"/>
              </a:ext>
            </a:extLst>
          </p:cNvPr>
          <p:cNvSpPr>
            <a:spLocks noGrp="1"/>
          </p:cNvSpPr>
          <p:nvPr>
            <p:ph type="body" sz="quarter" idx="53" hasCustomPrompt="1"/>
          </p:nvPr>
        </p:nvSpPr>
        <p:spPr>
          <a:xfrm>
            <a:off x="6706800" y="4774996"/>
            <a:ext cx="2524742" cy="1296144"/>
          </a:xfrm>
        </p:spPr>
        <p:txBody>
          <a:bodyPr wrap="square" rIns="90000" numCol="1">
            <a:noAutofit/>
          </a:bodyPr>
          <a:lstStyle>
            <a:lvl1pPr>
              <a:lnSpc>
                <a:spcPct val="100000"/>
              </a:lnSpc>
              <a:defRPr sz="850" baseline="0">
                <a:solidFill>
                  <a:schemeClr val="accent1"/>
                </a:solidFill>
              </a:defRPr>
            </a:lvl1pPr>
            <a:lvl2pPr>
              <a:lnSpc>
                <a:spcPct val="100000"/>
              </a:lnSpc>
              <a:defRPr sz="850">
                <a:solidFill>
                  <a:schemeClr val="tx1"/>
                </a:solidFill>
              </a:defRPr>
            </a:lvl2pPr>
            <a:lvl3pPr>
              <a:lnSpc>
                <a:spcPct val="100000"/>
              </a:lnSpc>
              <a:defRPr sz="850">
                <a:solidFill>
                  <a:schemeClr val="tx1"/>
                </a:solidFill>
              </a:defRPr>
            </a:lvl3pPr>
            <a:lvl4pPr>
              <a:lnSpc>
                <a:spcPct val="100000"/>
              </a:lnSpc>
              <a:buClr>
                <a:schemeClr val="accent1"/>
              </a:buClr>
              <a:defRPr sz="850">
                <a:solidFill>
                  <a:schemeClr val="tx1"/>
                </a:solidFill>
              </a:defRPr>
            </a:lvl4pPr>
            <a:lvl5pPr>
              <a:lnSpc>
                <a:spcPct val="100000"/>
              </a:lnSpc>
              <a:defRPr sz="850">
                <a:solidFill>
                  <a:srgbClr val="FF0000"/>
                </a:solidFill>
              </a:defRPr>
            </a:lvl5pPr>
          </a:lstStyle>
          <a:p>
            <a:pPr lvl="0"/>
            <a:r>
              <a:rPr lang="en-US" dirty="0"/>
              <a:t>Click to edit body text. See User Tip to the left on how to style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29">
            <a:extLst>
              <a:ext uri="{FF2B5EF4-FFF2-40B4-BE49-F238E27FC236}">
                <a16:creationId xmlns:a16="http://schemas.microsoft.com/office/drawing/2014/main" id="{2B9EE534-76E3-498C-8B61-CA3C54019E1C}"/>
              </a:ext>
            </a:extLst>
          </p:cNvPr>
          <p:cNvSpPr>
            <a:spLocks noGrp="1"/>
          </p:cNvSpPr>
          <p:nvPr>
            <p:ph type="body" sz="quarter" idx="54" hasCustomPrompt="1"/>
          </p:nvPr>
        </p:nvSpPr>
        <p:spPr>
          <a:xfrm>
            <a:off x="6706800" y="2971033"/>
            <a:ext cx="2521714" cy="198000"/>
          </a:xfrm>
        </p:spPr>
        <p:txBody>
          <a:bodyPr wrap="square" rIns="90000" numCol="1" spcCol="0" anchor="t">
            <a:noAutofit/>
          </a:bodyPr>
          <a:lstStyle>
            <a:lvl1pPr>
              <a:lnSpc>
                <a:spcPct val="100000"/>
              </a:lnSpc>
              <a:spcBef>
                <a:spcPts val="277"/>
              </a:spcBef>
              <a:spcAft>
                <a:spcPts val="277"/>
              </a:spcAft>
              <a:defRPr sz="1200" b="0" i="0">
                <a:solidFill>
                  <a:schemeClr val="accent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Name</a:t>
            </a:r>
          </a:p>
        </p:txBody>
      </p:sp>
      <p:sp>
        <p:nvSpPr>
          <p:cNvPr id="35" name="Text Placeholder 29">
            <a:extLst>
              <a:ext uri="{FF2B5EF4-FFF2-40B4-BE49-F238E27FC236}">
                <a16:creationId xmlns:a16="http://schemas.microsoft.com/office/drawing/2014/main" id="{371BCA64-2882-4A77-89FB-C3F705DB26FA}"/>
              </a:ext>
            </a:extLst>
          </p:cNvPr>
          <p:cNvSpPr>
            <a:spLocks noGrp="1"/>
          </p:cNvSpPr>
          <p:nvPr>
            <p:ph type="body" sz="quarter" idx="55" hasCustomPrompt="1"/>
          </p:nvPr>
        </p:nvSpPr>
        <p:spPr>
          <a:xfrm>
            <a:off x="6706800" y="3198148"/>
            <a:ext cx="2521714" cy="180000"/>
          </a:xfrm>
        </p:spPr>
        <p:txBody>
          <a:bodyPr wrap="square" rIns="90000" numCol="1" spcCol="0" anchor="ctr">
            <a:noAutofit/>
          </a:bodyPr>
          <a:lstStyle>
            <a:lvl1pPr>
              <a:lnSpc>
                <a:spcPct val="100000"/>
              </a:lnSpc>
              <a:spcBef>
                <a:spcPts val="277"/>
              </a:spcBef>
              <a:spcAft>
                <a:spcPts val="277"/>
              </a:spcAft>
              <a:defRPr sz="850" b="0" i="0" baseline="0">
                <a:solidFill>
                  <a:schemeClr val="tx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Title, Location</a:t>
            </a:r>
          </a:p>
        </p:txBody>
      </p:sp>
      <p:sp>
        <p:nvSpPr>
          <p:cNvPr id="3" name="Date Placeholder 2"/>
          <p:cNvSpPr>
            <a:spLocks noGrp="1"/>
          </p:cNvSpPr>
          <p:nvPr>
            <p:ph type="dt" sz="half" idx="10"/>
          </p:nvPr>
        </p:nvSpPr>
        <p:spPr/>
        <p:txBody>
          <a:bodyPr wrap="square">
            <a:noAutofit/>
          </a:bodyPr>
          <a:lstStyle/>
          <a:p>
            <a:endParaRPr lang="en-GB" dirty="0"/>
          </a:p>
        </p:txBody>
      </p:sp>
      <p:sp>
        <p:nvSpPr>
          <p:cNvPr id="4" name="Footer Placeholder 3"/>
          <p:cNvSpPr>
            <a:spLocks noGrp="1"/>
          </p:cNvSpPr>
          <p:nvPr>
            <p:ph type="ftr" sz="quarter" idx="11"/>
          </p:nvPr>
        </p:nvSpPr>
        <p:spPr/>
        <p:txBody>
          <a:bodyPr wrap="square">
            <a:noAutofit/>
          </a:bodyPr>
          <a:lstStyle/>
          <a:p>
            <a:endParaRPr lang="en-GB" dirty="0"/>
          </a:p>
        </p:txBody>
      </p:sp>
      <p:sp>
        <p:nvSpPr>
          <p:cNvPr id="5" name="Slide Number Placeholder 4"/>
          <p:cNvSpPr>
            <a:spLocks noGrp="1"/>
          </p:cNvSpPr>
          <p:nvPr>
            <p:ph type="sldNum" sz="quarter" idx="12"/>
          </p:nvPr>
        </p:nvSpPr>
        <p:spPr>
          <a:xfrm>
            <a:off x="9454865" y="309600"/>
            <a:ext cx="446400" cy="529200"/>
          </a:xfrm>
        </p:spPr>
        <p:txBody>
          <a:bodyPr wrap="square">
            <a:noAutofit/>
          </a:bodyPr>
          <a:lstStyle/>
          <a:p>
            <a:fld id="{FC9DAC69-A2FC-46F8-94C8-F8106C1B4EB5}" type="slidenum">
              <a:rPr lang="en-GB" smtClean="0"/>
              <a:pPr/>
              <a:t>‹#›</a:t>
            </a:fld>
            <a:endParaRPr lang="en-GB" dirty="0"/>
          </a:p>
        </p:txBody>
      </p:sp>
      <p:sp>
        <p:nvSpPr>
          <p:cNvPr id="2" name="Title 1"/>
          <p:cNvSpPr>
            <a:spLocks noGrp="1"/>
          </p:cNvSpPr>
          <p:nvPr>
            <p:ph type="title" hasCustomPrompt="1"/>
          </p:nvPr>
        </p:nvSpPr>
        <p:spPr>
          <a:xfrm>
            <a:off x="360000" y="986268"/>
            <a:ext cx="8710000" cy="498517"/>
          </a:xfrm>
        </p:spPr>
        <p:txBody>
          <a:bodyPr wrap="square">
            <a:noAutofit/>
          </a:bodyPr>
          <a:lstStyle/>
          <a:p>
            <a:r>
              <a:rPr lang="en-US" dirty="0"/>
              <a:t>Click to edit title</a:t>
            </a:r>
            <a:endParaRPr lang="en-GB" dirty="0"/>
          </a:p>
        </p:txBody>
      </p:sp>
      <p:sp>
        <p:nvSpPr>
          <p:cNvPr id="37" name="Picture Placeholder 11"/>
          <p:cNvSpPr>
            <a:spLocks noGrp="1" noChangeAspect="1"/>
          </p:cNvSpPr>
          <p:nvPr>
            <p:ph type="pic" sz="quarter" idx="38" hasCustomPrompt="1"/>
          </p:nvPr>
        </p:nvSpPr>
        <p:spPr>
          <a:xfrm>
            <a:off x="3533400" y="2132855"/>
            <a:ext cx="603687" cy="740542"/>
          </a:xfrm>
          <a:noFill/>
        </p:spPr>
        <p:txBody>
          <a:bodyPr wrap="square" anchor="ctr">
            <a:noAutofit/>
          </a:bodyPr>
          <a:lstStyle>
            <a:lvl1pPr marL="0" indent="0" algn="ctr">
              <a:buNone/>
              <a:defRPr sz="762" b="0">
                <a:solidFill>
                  <a:schemeClr val="tx1"/>
                </a:solidFill>
                <a:latin typeface="+mn-lt"/>
              </a:defRPr>
            </a:lvl1pPr>
          </a:lstStyle>
          <a:p>
            <a:r>
              <a:rPr lang="en-US" dirty="0"/>
              <a:t>Click icon to insert picture</a:t>
            </a:r>
          </a:p>
        </p:txBody>
      </p:sp>
      <p:sp>
        <p:nvSpPr>
          <p:cNvPr id="38" name="Text Placeholder 29"/>
          <p:cNvSpPr>
            <a:spLocks noGrp="1"/>
          </p:cNvSpPr>
          <p:nvPr>
            <p:ph type="body" sz="quarter" idx="39" hasCustomPrompt="1"/>
          </p:nvPr>
        </p:nvSpPr>
        <p:spPr>
          <a:xfrm>
            <a:off x="3530372" y="3681028"/>
            <a:ext cx="2524742" cy="1071395"/>
          </a:xfrm>
        </p:spPr>
        <p:txBody>
          <a:bodyPr wrap="square" rIns="90000" numCol="1" spcCol="0">
            <a:noAutofit/>
          </a:bodyPr>
          <a:lstStyle>
            <a:lvl1pPr>
              <a:lnSpc>
                <a:spcPct val="100000"/>
              </a:lnSpc>
              <a:spcBef>
                <a:spcPts val="277"/>
              </a:spcBef>
              <a:spcAft>
                <a:spcPts val="277"/>
              </a:spcAft>
              <a:defRPr sz="850" b="0" i="0">
                <a:solidFill>
                  <a:schemeClr val="tx1"/>
                </a:solidFill>
                <a:latin typeface="+mn-lt"/>
                <a:cs typeface="Caecilia LT Std Light"/>
              </a:defRPr>
            </a:lvl1pPr>
            <a:lvl2pPr marL="4396" indent="0" algn="l">
              <a:lnSpc>
                <a:spcPts val="623"/>
              </a:lnSpc>
              <a:spcAft>
                <a:spcPts val="208"/>
              </a:spcAft>
              <a:tabLst/>
              <a:defRPr sz="623" b="0" baseline="0">
                <a:solidFill>
                  <a:schemeClr val="accent1"/>
                </a:solidFill>
                <a:latin typeface="+mn-lt"/>
              </a:defRPr>
            </a:lvl2pPr>
            <a:lvl3pPr marL="92311" indent="-87915">
              <a:lnSpc>
                <a:spcPts val="554"/>
              </a:lnSpc>
              <a:spcAft>
                <a:spcPts val="208"/>
              </a:spcAft>
              <a:buClr>
                <a:schemeClr val="accent1"/>
              </a:buClr>
              <a:buSzPct val="85000"/>
              <a:buFont typeface="LucidaGrande" charset="0"/>
              <a:buChar char="•"/>
              <a:tabLst/>
              <a:defRPr sz="554">
                <a:solidFill>
                  <a:schemeClr val="tx1"/>
                </a:solidFill>
                <a:latin typeface="+mn-lt"/>
              </a:defRPr>
            </a:lvl3pPr>
            <a:lvl4pPr marL="89714" indent="-90113">
              <a:lnSpc>
                <a:spcPts val="623"/>
              </a:lnSpc>
              <a:spcAft>
                <a:spcPts val="208"/>
              </a:spcAft>
              <a:buClr>
                <a:schemeClr val="accent1"/>
              </a:buClr>
              <a:buSzPct val="85000"/>
              <a:buFont typeface="LucidaGrande" charset="0"/>
              <a:buChar char="●"/>
              <a:tabLst/>
              <a:defRPr sz="623" baseline="0">
                <a:solidFill>
                  <a:schemeClr val="tx1"/>
                </a:solidFill>
                <a:latin typeface="+mn-lt"/>
              </a:defRPr>
            </a:lvl4pPr>
            <a:lvl5pPr marL="184620" indent="-89015" algn="l">
              <a:lnSpc>
                <a:spcPts val="554"/>
              </a:lnSpc>
              <a:spcAft>
                <a:spcPts val="208"/>
              </a:spcAft>
              <a:buFont typeface="LucidaGrande" charset="0"/>
              <a:buChar char="-"/>
              <a:tabLst/>
              <a:defRPr sz="554" baseline="0">
                <a:solidFill>
                  <a:schemeClr val="tx1"/>
                </a:solidFill>
                <a:latin typeface="+mn-lt"/>
              </a:defRPr>
            </a:lvl5pPr>
          </a:lstStyle>
          <a:p>
            <a:pPr lvl="0"/>
            <a:r>
              <a:rPr lang="en-US" dirty="0"/>
              <a:t>Insert bio text here</a:t>
            </a:r>
          </a:p>
        </p:txBody>
      </p:sp>
      <p:sp>
        <p:nvSpPr>
          <p:cNvPr id="39" name="Text Placeholder 2"/>
          <p:cNvSpPr>
            <a:spLocks noGrp="1"/>
          </p:cNvSpPr>
          <p:nvPr>
            <p:ph type="body" sz="quarter" idx="40" hasCustomPrompt="1"/>
          </p:nvPr>
        </p:nvSpPr>
        <p:spPr>
          <a:xfrm>
            <a:off x="3533400" y="3392996"/>
            <a:ext cx="2521714" cy="258978"/>
          </a:xfrm>
        </p:spPr>
        <p:txBody>
          <a:bodyPr wrap="square" rIns="90000" anchor="t">
            <a:noAutofit/>
          </a:bodyPr>
          <a:lstStyle>
            <a:lvl1pPr>
              <a:lnSpc>
                <a:spcPct val="100000"/>
              </a:lnSpc>
              <a:spcBef>
                <a:spcPts val="277"/>
              </a:spcBef>
              <a:spcAft>
                <a:spcPts val="277"/>
              </a:spcAft>
              <a:defRPr sz="850" b="0" i="0" baseline="0">
                <a:solidFill>
                  <a:schemeClr val="tx1"/>
                </a:solidFill>
                <a:latin typeface="+mn-lt"/>
                <a:cs typeface="Caecilia LT Std Light"/>
              </a:defRPr>
            </a:lvl1pPr>
          </a:lstStyle>
          <a:p>
            <a:pPr lvl="0"/>
            <a:r>
              <a:rPr lang="en-US" dirty="0"/>
              <a:t>Contact details</a:t>
            </a:r>
          </a:p>
        </p:txBody>
      </p:sp>
      <p:sp>
        <p:nvSpPr>
          <p:cNvPr id="40" name="Text Placeholder 3"/>
          <p:cNvSpPr>
            <a:spLocks noGrp="1"/>
          </p:cNvSpPr>
          <p:nvPr>
            <p:ph type="body" sz="quarter" idx="41" hasCustomPrompt="1"/>
          </p:nvPr>
        </p:nvSpPr>
        <p:spPr>
          <a:xfrm>
            <a:off x="3530372" y="4774996"/>
            <a:ext cx="2524742" cy="1296144"/>
          </a:xfrm>
        </p:spPr>
        <p:txBody>
          <a:bodyPr wrap="square" rIns="90000" numCol="1">
            <a:noAutofit/>
          </a:bodyPr>
          <a:lstStyle>
            <a:lvl1pPr>
              <a:lnSpc>
                <a:spcPct val="100000"/>
              </a:lnSpc>
              <a:defRPr sz="850" baseline="0">
                <a:solidFill>
                  <a:schemeClr val="accent1"/>
                </a:solidFill>
              </a:defRPr>
            </a:lvl1pPr>
            <a:lvl2pPr>
              <a:lnSpc>
                <a:spcPct val="100000"/>
              </a:lnSpc>
              <a:defRPr sz="850">
                <a:solidFill>
                  <a:schemeClr val="tx1"/>
                </a:solidFill>
              </a:defRPr>
            </a:lvl2pPr>
            <a:lvl3pPr>
              <a:lnSpc>
                <a:spcPct val="100000"/>
              </a:lnSpc>
              <a:defRPr sz="850">
                <a:solidFill>
                  <a:schemeClr val="tx1"/>
                </a:solidFill>
              </a:defRPr>
            </a:lvl3pPr>
            <a:lvl4pPr>
              <a:lnSpc>
                <a:spcPct val="100000"/>
              </a:lnSpc>
              <a:buClr>
                <a:schemeClr val="accent1"/>
              </a:buClr>
              <a:defRPr sz="850">
                <a:solidFill>
                  <a:schemeClr val="tx1"/>
                </a:solidFill>
              </a:defRPr>
            </a:lvl4pPr>
            <a:lvl5pPr>
              <a:lnSpc>
                <a:spcPct val="100000"/>
              </a:lnSpc>
              <a:defRPr sz="850">
                <a:solidFill>
                  <a:srgbClr val="FF0000"/>
                </a:solidFill>
              </a:defRPr>
            </a:lvl5pPr>
          </a:lstStyle>
          <a:p>
            <a:pPr lvl="0"/>
            <a:r>
              <a:rPr lang="en-US" dirty="0"/>
              <a:t>Click to edit body text. See User Tip to the left on how to style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Text Placeholder 29"/>
          <p:cNvSpPr>
            <a:spLocks noGrp="1"/>
          </p:cNvSpPr>
          <p:nvPr>
            <p:ph type="body" sz="quarter" idx="42" hasCustomPrompt="1"/>
          </p:nvPr>
        </p:nvSpPr>
        <p:spPr>
          <a:xfrm>
            <a:off x="3533400" y="2971033"/>
            <a:ext cx="2521714" cy="198000"/>
          </a:xfrm>
        </p:spPr>
        <p:txBody>
          <a:bodyPr wrap="square" rIns="90000" numCol="1" spcCol="0" anchor="t">
            <a:noAutofit/>
          </a:bodyPr>
          <a:lstStyle>
            <a:lvl1pPr>
              <a:lnSpc>
                <a:spcPct val="100000"/>
              </a:lnSpc>
              <a:spcBef>
                <a:spcPts val="277"/>
              </a:spcBef>
              <a:spcAft>
                <a:spcPts val="277"/>
              </a:spcAft>
              <a:defRPr sz="1200" b="0" i="0">
                <a:solidFill>
                  <a:schemeClr val="accent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Name</a:t>
            </a:r>
          </a:p>
        </p:txBody>
      </p:sp>
      <p:sp>
        <p:nvSpPr>
          <p:cNvPr id="42" name="Text Placeholder 29"/>
          <p:cNvSpPr>
            <a:spLocks noGrp="1"/>
          </p:cNvSpPr>
          <p:nvPr>
            <p:ph type="body" sz="quarter" idx="43" hasCustomPrompt="1"/>
          </p:nvPr>
        </p:nvSpPr>
        <p:spPr>
          <a:xfrm>
            <a:off x="3533400" y="3198148"/>
            <a:ext cx="2521714" cy="180000"/>
          </a:xfrm>
        </p:spPr>
        <p:txBody>
          <a:bodyPr wrap="square" rIns="90000" numCol="1" spcCol="0" anchor="ctr">
            <a:noAutofit/>
          </a:bodyPr>
          <a:lstStyle>
            <a:lvl1pPr>
              <a:lnSpc>
                <a:spcPct val="100000"/>
              </a:lnSpc>
              <a:spcBef>
                <a:spcPts val="277"/>
              </a:spcBef>
              <a:spcAft>
                <a:spcPts val="277"/>
              </a:spcAft>
              <a:defRPr sz="850" b="0" i="0" baseline="0">
                <a:solidFill>
                  <a:schemeClr val="tx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Title, Location</a:t>
            </a:r>
          </a:p>
        </p:txBody>
      </p:sp>
      <p:sp>
        <p:nvSpPr>
          <p:cNvPr id="28" name="Picture Placeholder 11">
            <a:extLst>
              <a:ext uri="{FF2B5EF4-FFF2-40B4-BE49-F238E27FC236}">
                <a16:creationId xmlns:a16="http://schemas.microsoft.com/office/drawing/2014/main" id="{C295572C-ED83-4902-A7C0-85EC99C51C75}"/>
              </a:ext>
            </a:extLst>
          </p:cNvPr>
          <p:cNvSpPr>
            <a:spLocks noGrp="1" noChangeAspect="1"/>
          </p:cNvSpPr>
          <p:nvPr>
            <p:ph type="pic" sz="quarter" idx="56" hasCustomPrompt="1"/>
          </p:nvPr>
        </p:nvSpPr>
        <p:spPr>
          <a:xfrm>
            <a:off x="360000" y="2134279"/>
            <a:ext cx="603687" cy="740542"/>
          </a:xfrm>
          <a:noFill/>
        </p:spPr>
        <p:txBody>
          <a:bodyPr wrap="square" anchor="ctr">
            <a:noAutofit/>
          </a:bodyPr>
          <a:lstStyle>
            <a:lvl1pPr marL="0" indent="0" algn="ctr">
              <a:buNone/>
              <a:defRPr sz="762" b="0">
                <a:solidFill>
                  <a:schemeClr val="tx1"/>
                </a:solidFill>
                <a:latin typeface="+mn-lt"/>
              </a:defRPr>
            </a:lvl1pPr>
          </a:lstStyle>
          <a:p>
            <a:r>
              <a:rPr lang="en-US" dirty="0"/>
              <a:t>Click icon to insert picture</a:t>
            </a:r>
          </a:p>
        </p:txBody>
      </p:sp>
      <p:sp>
        <p:nvSpPr>
          <p:cNvPr id="43" name="Text Placeholder 29">
            <a:extLst>
              <a:ext uri="{FF2B5EF4-FFF2-40B4-BE49-F238E27FC236}">
                <a16:creationId xmlns:a16="http://schemas.microsoft.com/office/drawing/2014/main" id="{A9741D8C-D374-4936-B9B2-947BEF20A82D}"/>
              </a:ext>
            </a:extLst>
          </p:cNvPr>
          <p:cNvSpPr>
            <a:spLocks noGrp="1"/>
          </p:cNvSpPr>
          <p:nvPr>
            <p:ph type="body" sz="quarter" idx="57" hasCustomPrompt="1"/>
          </p:nvPr>
        </p:nvSpPr>
        <p:spPr>
          <a:xfrm>
            <a:off x="360000" y="3682452"/>
            <a:ext cx="2524742" cy="1071395"/>
          </a:xfrm>
        </p:spPr>
        <p:txBody>
          <a:bodyPr wrap="square" rIns="90000" numCol="1" spcCol="0">
            <a:noAutofit/>
          </a:bodyPr>
          <a:lstStyle>
            <a:lvl1pPr>
              <a:lnSpc>
                <a:spcPct val="100000"/>
              </a:lnSpc>
              <a:spcBef>
                <a:spcPts val="277"/>
              </a:spcBef>
              <a:spcAft>
                <a:spcPts val="277"/>
              </a:spcAft>
              <a:defRPr sz="850" b="0" i="0">
                <a:solidFill>
                  <a:schemeClr val="tx1"/>
                </a:solidFill>
                <a:latin typeface="+mn-lt"/>
                <a:cs typeface="Caecilia LT Std Light"/>
              </a:defRPr>
            </a:lvl1pPr>
            <a:lvl2pPr marL="4396" indent="0" algn="l">
              <a:lnSpc>
                <a:spcPts val="623"/>
              </a:lnSpc>
              <a:spcAft>
                <a:spcPts val="208"/>
              </a:spcAft>
              <a:tabLst/>
              <a:defRPr sz="623" b="0" baseline="0">
                <a:solidFill>
                  <a:schemeClr val="accent1"/>
                </a:solidFill>
                <a:latin typeface="+mn-lt"/>
              </a:defRPr>
            </a:lvl2pPr>
            <a:lvl3pPr marL="92311" indent="-87915">
              <a:lnSpc>
                <a:spcPts val="554"/>
              </a:lnSpc>
              <a:spcAft>
                <a:spcPts val="208"/>
              </a:spcAft>
              <a:buClr>
                <a:schemeClr val="accent1"/>
              </a:buClr>
              <a:buSzPct val="85000"/>
              <a:buFont typeface="LucidaGrande" charset="0"/>
              <a:buChar char="•"/>
              <a:tabLst/>
              <a:defRPr sz="554">
                <a:solidFill>
                  <a:schemeClr val="tx1"/>
                </a:solidFill>
                <a:latin typeface="+mn-lt"/>
              </a:defRPr>
            </a:lvl3pPr>
            <a:lvl4pPr marL="89714" indent="-90113">
              <a:lnSpc>
                <a:spcPts val="623"/>
              </a:lnSpc>
              <a:spcAft>
                <a:spcPts val="208"/>
              </a:spcAft>
              <a:buClr>
                <a:schemeClr val="accent1"/>
              </a:buClr>
              <a:buSzPct val="85000"/>
              <a:buFont typeface="LucidaGrande" charset="0"/>
              <a:buChar char="●"/>
              <a:tabLst/>
              <a:defRPr sz="623" baseline="0">
                <a:solidFill>
                  <a:schemeClr val="tx1"/>
                </a:solidFill>
                <a:latin typeface="+mn-lt"/>
              </a:defRPr>
            </a:lvl4pPr>
            <a:lvl5pPr marL="184620" indent="-89015" algn="l">
              <a:lnSpc>
                <a:spcPts val="554"/>
              </a:lnSpc>
              <a:spcAft>
                <a:spcPts val="208"/>
              </a:spcAft>
              <a:buFont typeface="LucidaGrande" charset="0"/>
              <a:buChar char="-"/>
              <a:tabLst/>
              <a:defRPr sz="554" baseline="0">
                <a:solidFill>
                  <a:schemeClr val="tx1"/>
                </a:solidFill>
                <a:latin typeface="+mn-lt"/>
              </a:defRPr>
            </a:lvl5pPr>
          </a:lstStyle>
          <a:p>
            <a:pPr lvl="0"/>
            <a:r>
              <a:rPr lang="en-US" dirty="0"/>
              <a:t>Insert bio text here</a:t>
            </a:r>
          </a:p>
        </p:txBody>
      </p:sp>
      <p:sp>
        <p:nvSpPr>
          <p:cNvPr id="44" name="Text Placeholder 2">
            <a:extLst>
              <a:ext uri="{FF2B5EF4-FFF2-40B4-BE49-F238E27FC236}">
                <a16:creationId xmlns:a16="http://schemas.microsoft.com/office/drawing/2014/main" id="{E9FB8F21-1187-4F76-A37F-D5DE943BFE48}"/>
              </a:ext>
            </a:extLst>
          </p:cNvPr>
          <p:cNvSpPr>
            <a:spLocks noGrp="1"/>
          </p:cNvSpPr>
          <p:nvPr>
            <p:ph type="body" sz="quarter" idx="58" hasCustomPrompt="1"/>
          </p:nvPr>
        </p:nvSpPr>
        <p:spPr>
          <a:xfrm>
            <a:off x="360000" y="3394420"/>
            <a:ext cx="2521714" cy="258978"/>
          </a:xfrm>
        </p:spPr>
        <p:txBody>
          <a:bodyPr wrap="square" rIns="90000" anchor="t">
            <a:noAutofit/>
          </a:bodyPr>
          <a:lstStyle>
            <a:lvl1pPr>
              <a:lnSpc>
                <a:spcPct val="100000"/>
              </a:lnSpc>
              <a:spcBef>
                <a:spcPts val="277"/>
              </a:spcBef>
              <a:spcAft>
                <a:spcPts val="277"/>
              </a:spcAft>
              <a:defRPr sz="850" b="0" i="0" baseline="0">
                <a:solidFill>
                  <a:schemeClr val="tx1"/>
                </a:solidFill>
                <a:latin typeface="+mn-lt"/>
                <a:cs typeface="Caecilia LT Std Light"/>
              </a:defRPr>
            </a:lvl1pPr>
          </a:lstStyle>
          <a:p>
            <a:pPr lvl="0"/>
            <a:r>
              <a:rPr lang="en-US" dirty="0"/>
              <a:t>Contact details</a:t>
            </a:r>
          </a:p>
        </p:txBody>
      </p:sp>
      <p:sp>
        <p:nvSpPr>
          <p:cNvPr id="45" name="Text Placeholder 3">
            <a:extLst>
              <a:ext uri="{FF2B5EF4-FFF2-40B4-BE49-F238E27FC236}">
                <a16:creationId xmlns:a16="http://schemas.microsoft.com/office/drawing/2014/main" id="{6E764D89-5D46-44A6-80CF-A1058521BD5D}"/>
              </a:ext>
            </a:extLst>
          </p:cNvPr>
          <p:cNvSpPr>
            <a:spLocks noGrp="1"/>
          </p:cNvSpPr>
          <p:nvPr>
            <p:ph type="body" sz="quarter" idx="59" hasCustomPrompt="1"/>
          </p:nvPr>
        </p:nvSpPr>
        <p:spPr>
          <a:xfrm>
            <a:off x="360000" y="4776420"/>
            <a:ext cx="2524742" cy="1296144"/>
          </a:xfrm>
        </p:spPr>
        <p:txBody>
          <a:bodyPr wrap="square" rIns="90000" numCol="1">
            <a:noAutofit/>
          </a:bodyPr>
          <a:lstStyle>
            <a:lvl1pPr>
              <a:lnSpc>
                <a:spcPct val="100000"/>
              </a:lnSpc>
              <a:defRPr sz="850" baseline="0">
                <a:solidFill>
                  <a:schemeClr val="accent1"/>
                </a:solidFill>
              </a:defRPr>
            </a:lvl1pPr>
            <a:lvl2pPr>
              <a:lnSpc>
                <a:spcPct val="100000"/>
              </a:lnSpc>
              <a:defRPr sz="850">
                <a:solidFill>
                  <a:schemeClr val="tx1"/>
                </a:solidFill>
              </a:defRPr>
            </a:lvl2pPr>
            <a:lvl3pPr>
              <a:lnSpc>
                <a:spcPct val="100000"/>
              </a:lnSpc>
              <a:defRPr sz="850">
                <a:solidFill>
                  <a:schemeClr val="tx1"/>
                </a:solidFill>
              </a:defRPr>
            </a:lvl3pPr>
            <a:lvl4pPr>
              <a:lnSpc>
                <a:spcPct val="100000"/>
              </a:lnSpc>
              <a:buClr>
                <a:schemeClr val="accent1"/>
              </a:buClr>
              <a:defRPr sz="850">
                <a:solidFill>
                  <a:schemeClr val="tx1"/>
                </a:solidFill>
              </a:defRPr>
            </a:lvl4pPr>
            <a:lvl5pPr>
              <a:lnSpc>
                <a:spcPct val="100000"/>
              </a:lnSpc>
              <a:defRPr sz="850">
                <a:solidFill>
                  <a:srgbClr val="FF0000"/>
                </a:solidFill>
              </a:defRPr>
            </a:lvl5pPr>
          </a:lstStyle>
          <a:p>
            <a:pPr lvl="0"/>
            <a:r>
              <a:rPr lang="en-US" dirty="0"/>
              <a:t>Click to edit body text. See User Tip to the left on how to style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6" name="Text Placeholder 29">
            <a:extLst>
              <a:ext uri="{FF2B5EF4-FFF2-40B4-BE49-F238E27FC236}">
                <a16:creationId xmlns:a16="http://schemas.microsoft.com/office/drawing/2014/main" id="{E2589FE8-B003-4060-95CF-2B4DDC011406}"/>
              </a:ext>
            </a:extLst>
          </p:cNvPr>
          <p:cNvSpPr>
            <a:spLocks noGrp="1"/>
          </p:cNvSpPr>
          <p:nvPr>
            <p:ph type="body" sz="quarter" idx="60" hasCustomPrompt="1"/>
          </p:nvPr>
        </p:nvSpPr>
        <p:spPr>
          <a:xfrm>
            <a:off x="360000" y="2972457"/>
            <a:ext cx="2521714" cy="198000"/>
          </a:xfrm>
        </p:spPr>
        <p:txBody>
          <a:bodyPr wrap="square" rIns="90000" numCol="1" spcCol="0" anchor="t">
            <a:noAutofit/>
          </a:bodyPr>
          <a:lstStyle>
            <a:lvl1pPr>
              <a:lnSpc>
                <a:spcPct val="100000"/>
              </a:lnSpc>
              <a:spcBef>
                <a:spcPts val="277"/>
              </a:spcBef>
              <a:spcAft>
                <a:spcPts val="277"/>
              </a:spcAft>
              <a:defRPr sz="1200" b="0" i="0">
                <a:solidFill>
                  <a:schemeClr val="accent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Name</a:t>
            </a:r>
          </a:p>
        </p:txBody>
      </p:sp>
      <p:sp>
        <p:nvSpPr>
          <p:cNvPr id="47" name="Text Placeholder 29">
            <a:extLst>
              <a:ext uri="{FF2B5EF4-FFF2-40B4-BE49-F238E27FC236}">
                <a16:creationId xmlns:a16="http://schemas.microsoft.com/office/drawing/2014/main" id="{D35E264D-71D0-416B-81B8-419232D5D7BF}"/>
              </a:ext>
            </a:extLst>
          </p:cNvPr>
          <p:cNvSpPr>
            <a:spLocks noGrp="1"/>
          </p:cNvSpPr>
          <p:nvPr>
            <p:ph type="body" sz="quarter" idx="61" hasCustomPrompt="1"/>
          </p:nvPr>
        </p:nvSpPr>
        <p:spPr>
          <a:xfrm>
            <a:off x="360000" y="3199572"/>
            <a:ext cx="2521714" cy="180000"/>
          </a:xfrm>
        </p:spPr>
        <p:txBody>
          <a:bodyPr wrap="square" rIns="90000" numCol="1" spcCol="0" anchor="ctr">
            <a:noAutofit/>
          </a:bodyPr>
          <a:lstStyle>
            <a:lvl1pPr>
              <a:lnSpc>
                <a:spcPct val="100000"/>
              </a:lnSpc>
              <a:spcBef>
                <a:spcPts val="277"/>
              </a:spcBef>
              <a:spcAft>
                <a:spcPts val="277"/>
              </a:spcAft>
              <a:defRPr sz="850" b="0" i="0" baseline="0">
                <a:solidFill>
                  <a:schemeClr val="tx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Title, Location</a:t>
            </a:r>
          </a:p>
        </p:txBody>
      </p:sp>
      <p:grpSp>
        <p:nvGrpSpPr>
          <p:cNvPr id="71" name="Group 70">
            <a:extLst>
              <a:ext uri="{FF2B5EF4-FFF2-40B4-BE49-F238E27FC236}">
                <a16:creationId xmlns:a16="http://schemas.microsoft.com/office/drawing/2014/main" id="{765993F6-4489-45CD-9D01-85B5EA5745B5}"/>
              </a:ext>
            </a:extLst>
          </p:cNvPr>
          <p:cNvGrpSpPr/>
          <p:nvPr userDrawn="1"/>
        </p:nvGrpSpPr>
        <p:grpSpPr>
          <a:xfrm>
            <a:off x="360000" y="370800"/>
            <a:ext cx="9546000" cy="16980"/>
            <a:chOff x="360000" y="257174"/>
            <a:chExt cx="9546000" cy="16980"/>
          </a:xfrm>
        </p:grpSpPr>
        <p:cxnSp>
          <p:nvCxnSpPr>
            <p:cNvPr id="72" name="Straight Connector 71">
              <a:extLst>
                <a:ext uri="{FF2B5EF4-FFF2-40B4-BE49-F238E27FC236}">
                  <a16:creationId xmlns:a16="http://schemas.microsoft.com/office/drawing/2014/main" id="{0F14F964-AA03-4BC4-9C6E-E3C282EE71BB}"/>
                </a:ext>
              </a:extLst>
            </p:cNvPr>
            <p:cNvCxnSpPr>
              <a:cxnSpLocks/>
            </p:cNvCxnSpPr>
            <p:nvPr userDrawn="1"/>
          </p:nvCxnSpPr>
          <p:spPr>
            <a:xfrm>
              <a:off x="360000" y="257174"/>
              <a:ext cx="9546000" cy="0"/>
            </a:xfrm>
            <a:prstGeom prst="line">
              <a:avLst/>
            </a:prstGeom>
            <a:solidFill>
              <a:schemeClr val="bg1"/>
            </a:solidFill>
            <a:ln w="444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904A700-CB0A-4F97-A221-373C363EAFEF}"/>
                </a:ext>
              </a:extLst>
            </p:cNvPr>
            <p:cNvCxnSpPr/>
            <p:nvPr userDrawn="1"/>
          </p:nvCxnSpPr>
          <p:spPr>
            <a:xfrm>
              <a:off x="9546000" y="274154"/>
              <a:ext cx="360000" cy="0"/>
            </a:xfrm>
            <a:prstGeom prst="line">
              <a:avLst/>
            </a:prstGeom>
            <a:ln w="508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29613413"/>
      </p:ext>
    </p:extLst>
  </p:cSld>
  <p:clrMapOvr>
    <a:masterClrMapping/>
  </p:clrMapOvr>
  <p:transition>
    <p:fade/>
  </p:transition>
  <p:extLst>
    <p:ext uri="{DCECCB84-F9BA-43D5-87BE-67443E8EF086}">
      <p15:sldGuideLst xmlns:p15="http://schemas.microsoft.com/office/powerpoint/2012/main">
        <p15:guide id="1" orient="horz" pos="1344">
          <p15:clr>
            <a:srgbClr val="FBAE40"/>
          </p15:clr>
        </p15:guide>
        <p15:guide id="2" pos="31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lus Biography for 2 people ">
    <p:bg>
      <p:bgPr>
        <a:solidFill>
          <a:schemeClr val="tx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DFA425A3-D3A2-4D04-9917-A61C27076743}"/>
              </a:ext>
            </a:extLst>
          </p:cNvPr>
          <p:cNvSpPr/>
          <p:nvPr userDrawn="1"/>
        </p:nvSpPr>
        <p:spPr>
          <a:xfrm>
            <a:off x="0" y="2"/>
            <a:ext cx="9920364" cy="6878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sp>
        <p:nvSpPr>
          <p:cNvPr id="7" name="Rectangle 6">
            <a:extLst>
              <a:ext uri="{FF2B5EF4-FFF2-40B4-BE49-F238E27FC236}">
                <a16:creationId xmlns:a16="http://schemas.microsoft.com/office/drawing/2014/main" id="{0D8F270D-A74D-460C-98FA-D421327C3DC1}"/>
              </a:ext>
            </a:extLst>
          </p:cNvPr>
          <p:cNvSpPr/>
          <p:nvPr userDrawn="1"/>
        </p:nvSpPr>
        <p:spPr>
          <a:xfrm>
            <a:off x="360000" y="3481355"/>
            <a:ext cx="2523600" cy="34202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sp>
        <p:nvSpPr>
          <p:cNvPr id="3" name="Date Placeholder 2"/>
          <p:cNvSpPr>
            <a:spLocks noGrp="1"/>
          </p:cNvSpPr>
          <p:nvPr>
            <p:ph type="dt" sz="half" idx="10"/>
          </p:nvPr>
        </p:nvSpPr>
        <p:spPr/>
        <p:txBody>
          <a:bodyPr wrap="square">
            <a:noAutofit/>
          </a:bodyPr>
          <a:lstStyle/>
          <a:p>
            <a:endParaRPr lang="en-GB" dirty="0"/>
          </a:p>
        </p:txBody>
      </p:sp>
      <p:sp>
        <p:nvSpPr>
          <p:cNvPr id="4" name="Footer Placeholder 3"/>
          <p:cNvSpPr>
            <a:spLocks noGrp="1"/>
          </p:cNvSpPr>
          <p:nvPr>
            <p:ph type="ftr" sz="quarter" idx="11"/>
          </p:nvPr>
        </p:nvSpPr>
        <p:spPr/>
        <p:txBody>
          <a:bodyPr wrap="square">
            <a:noAutofit/>
          </a:bodyPr>
          <a:lstStyle/>
          <a:p>
            <a:endParaRPr lang="en-GB" dirty="0"/>
          </a:p>
        </p:txBody>
      </p:sp>
      <p:sp>
        <p:nvSpPr>
          <p:cNvPr id="2" name="Title 1"/>
          <p:cNvSpPr>
            <a:spLocks noGrp="1"/>
          </p:cNvSpPr>
          <p:nvPr>
            <p:ph type="title" hasCustomPrompt="1"/>
          </p:nvPr>
        </p:nvSpPr>
        <p:spPr>
          <a:xfrm>
            <a:off x="359999" y="986268"/>
            <a:ext cx="8877663" cy="498517"/>
          </a:xfrm>
        </p:spPr>
        <p:txBody>
          <a:bodyPr wrap="square">
            <a:noAutofit/>
          </a:bodyPr>
          <a:lstStyle/>
          <a:p>
            <a:r>
              <a:rPr lang="en-US" dirty="0"/>
              <a:t>Click to edit title</a:t>
            </a:r>
            <a:endParaRPr lang="en-GB" dirty="0"/>
          </a:p>
        </p:txBody>
      </p:sp>
      <p:sp>
        <p:nvSpPr>
          <p:cNvPr id="5" name="Slide Number Placeholder 4"/>
          <p:cNvSpPr>
            <a:spLocks noGrp="1"/>
          </p:cNvSpPr>
          <p:nvPr>
            <p:ph type="sldNum" sz="quarter" idx="12"/>
          </p:nvPr>
        </p:nvSpPr>
        <p:spPr>
          <a:xfrm>
            <a:off x="9454865" y="309600"/>
            <a:ext cx="446400" cy="529200"/>
          </a:xfrm>
        </p:spPr>
        <p:txBody>
          <a:bodyPr wrap="square">
            <a:noAutofit/>
          </a:bodyPr>
          <a:lstStyle/>
          <a:p>
            <a:fld id="{FC9DAC69-A2FC-46F8-94C8-F8106C1B4EB5}" type="slidenum">
              <a:rPr lang="en-GB" smtClean="0"/>
              <a:pPr/>
              <a:t>‹#›</a:t>
            </a:fld>
            <a:endParaRPr lang="en-GB" dirty="0"/>
          </a:p>
        </p:txBody>
      </p:sp>
      <p:sp>
        <p:nvSpPr>
          <p:cNvPr id="63" name="Text Placeholder 9">
            <a:extLst>
              <a:ext uri="{FF2B5EF4-FFF2-40B4-BE49-F238E27FC236}">
                <a16:creationId xmlns:a16="http://schemas.microsoft.com/office/drawing/2014/main" id="{B977B31B-AB66-4E2C-87CD-6E2DC268556C}"/>
              </a:ext>
            </a:extLst>
          </p:cNvPr>
          <p:cNvSpPr>
            <a:spLocks noGrp="1"/>
          </p:cNvSpPr>
          <p:nvPr>
            <p:ph type="body" sz="quarter" idx="22" hasCustomPrompt="1"/>
          </p:nvPr>
        </p:nvSpPr>
        <p:spPr>
          <a:xfrm>
            <a:off x="578371" y="6165304"/>
            <a:ext cx="2086858" cy="399584"/>
          </a:xfrm>
          <a:prstGeom prst="rect">
            <a:avLst/>
          </a:prstGeom>
        </p:spPr>
        <p:txBody>
          <a:bodyPr lIns="0" tIns="0" rIns="0" bIns="0">
            <a:noAutofit/>
          </a:bodyPr>
          <a:lstStyle>
            <a:lvl1pPr marL="0" marR="0" indent="0" algn="l" defTabSz="632986" rtl="0" eaLnBrk="1" fontAlgn="auto" latinLnBrk="0" hangingPunct="1">
              <a:lnSpc>
                <a:spcPct val="100000"/>
              </a:lnSpc>
              <a:spcBef>
                <a:spcPts val="277"/>
              </a:spcBef>
              <a:spcAft>
                <a:spcPts val="277"/>
              </a:spcAft>
              <a:buClrTx/>
              <a:buSzTx/>
              <a:buFont typeface="Arial" panose="020B0604020202020204" pitchFamily="34" charset="0"/>
              <a:buNone/>
              <a:tabLst/>
              <a:defRPr sz="850" b="0" i="0">
                <a:solidFill>
                  <a:schemeClr val="bg1"/>
                </a:solidFill>
                <a:latin typeface="+mn-lt"/>
                <a:ea typeface="Caecilia LT Std Roman" pitchFamily="50" charset="0"/>
                <a:cs typeface="Caecilia LT Std Roman" pitchFamily="50" charset="0"/>
              </a:defRPr>
            </a:lvl1pPr>
          </a:lstStyle>
          <a:p>
            <a:pPr marL="0" marR="0" lvl="0" indent="0" algn="l" defTabSz="632986" rtl="0" eaLnBrk="1" fontAlgn="auto" latinLnBrk="0" hangingPunct="1">
              <a:lnSpc>
                <a:spcPct val="90000"/>
              </a:lnSpc>
              <a:spcBef>
                <a:spcPts val="692"/>
              </a:spcBef>
              <a:spcAft>
                <a:spcPts val="0"/>
              </a:spcAft>
              <a:buClrTx/>
              <a:buSzTx/>
              <a:buFont typeface="Arial" panose="020B0604020202020204" pitchFamily="34" charset="0"/>
              <a:buNone/>
              <a:tabLst/>
              <a:defRPr/>
            </a:pPr>
            <a:r>
              <a:rPr lang="en-US" dirty="0"/>
              <a:t>Quote Caption</a:t>
            </a:r>
          </a:p>
        </p:txBody>
      </p:sp>
      <p:sp>
        <p:nvSpPr>
          <p:cNvPr id="64" name="TextBox 63">
            <a:extLst>
              <a:ext uri="{FF2B5EF4-FFF2-40B4-BE49-F238E27FC236}">
                <a16:creationId xmlns:a16="http://schemas.microsoft.com/office/drawing/2014/main" id="{09E68241-9901-4A01-8BF8-8317F60DF762}"/>
              </a:ext>
            </a:extLst>
          </p:cNvPr>
          <p:cNvSpPr txBox="1"/>
          <p:nvPr userDrawn="1"/>
        </p:nvSpPr>
        <p:spPr>
          <a:xfrm>
            <a:off x="488504" y="3392996"/>
            <a:ext cx="1141176" cy="1323439"/>
          </a:xfrm>
          <a:prstGeom prst="rect">
            <a:avLst/>
          </a:prstGeom>
          <a:noFill/>
        </p:spPr>
        <p:txBody>
          <a:bodyPr wrap="square" rtlCol="0">
            <a:spAutoFit/>
          </a:bodyPr>
          <a:lstStyle/>
          <a:p>
            <a:r>
              <a:rPr lang="en-US" sz="8000" b="1" i="0" dirty="0">
                <a:solidFill>
                  <a:schemeClr val="bg1"/>
                </a:solidFill>
                <a:latin typeface="Caecilia LT Std Roman" pitchFamily="50" charset="0"/>
                <a:ea typeface="Caecilia LT Std Heavy"/>
                <a:cs typeface="Caecilia LT Std Heavy"/>
              </a:rPr>
              <a:t>“</a:t>
            </a:r>
          </a:p>
        </p:txBody>
      </p:sp>
      <p:sp>
        <p:nvSpPr>
          <p:cNvPr id="65" name="Text Placeholder 51">
            <a:extLst>
              <a:ext uri="{FF2B5EF4-FFF2-40B4-BE49-F238E27FC236}">
                <a16:creationId xmlns:a16="http://schemas.microsoft.com/office/drawing/2014/main" id="{E4736680-810D-45DA-A464-43CD46C4FC6B}"/>
              </a:ext>
            </a:extLst>
          </p:cNvPr>
          <p:cNvSpPr>
            <a:spLocks noGrp="1"/>
          </p:cNvSpPr>
          <p:nvPr>
            <p:ph type="body" sz="quarter" idx="14" hasCustomPrompt="1"/>
          </p:nvPr>
        </p:nvSpPr>
        <p:spPr>
          <a:xfrm>
            <a:off x="360000" y="2133601"/>
            <a:ext cx="2523600" cy="1245550"/>
          </a:xfrm>
        </p:spPr>
        <p:txBody>
          <a:bodyPr wrap="square"/>
          <a:lstStyle>
            <a:lvl1pPr>
              <a:defRPr sz="762">
                <a:solidFill>
                  <a:schemeClr val="tx1"/>
                </a:solidFill>
              </a:defRPr>
            </a:lvl1pPr>
          </a:lstStyle>
          <a:p>
            <a:pPr lvl="0"/>
            <a:r>
              <a:rPr lang="en-US" dirty="0"/>
              <a:t>Click to edit body text. See user tip on the left on how to style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2" name="Text Placeholder 6">
            <a:extLst>
              <a:ext uri="{FF2B5EF4-FFF2-40B4-BE49-F238E27FC236}">
                <a16:creationId xmlns:a16="http://schemas.microsoft.com/office/drawing/2014/main" id="{CC820BE0-B223-43CB-838C-5384CE133FB2}"/>
              </a:ext>
            </a:extLst>
          </p:cNvPr>
          <p:cNvSpPr>
            <a:spLocks noGrp="1"/>
          </p:cNvSpPr>
          <p:nvPr>
            <p:ph type="body" sz="quarter" idx="21" hasCustomPrompt="1"/>
          </p:nvPr>
        </p:nvSpPr>
        <p:spPr>
          <a:xfrm>
            <a:off x="578371" y="4005569"/>
            <a:ext cx="2086858" cy="2066317"/>
          </a:xfrm>
          <a:prstGeom prst="rect">
            <a:avLst/>
          </a:prstGeom>
        </p:spPr>
        <p:txBody>
          <a:bodyPr lIns="0" tIns="0" rIns="0" bIns="0" anchor="t" anchorCtr="0">
            <a:noAutofit/>
          </a:bodyPr>
          <a:lstStyle>
            <a:lvl1pPr marL="0" marR="0" indent="0" algn="l" defTabSz="632986" rtl="0" eaLnBrk="1" fontAlgn="auto" latinLnBrk="0" hangingPunct="1">
              <a:lnSpc>
                <a:spcPct val="100000"/>
              </a:lnSpc>
              <a:spcBef>
                <a:spcPts val="277"/>
              </a:spcBef>
              <a:spcAft>
                <a:spcPts val="277"/>
              </a:spcAft>
              <a:buClrTx/>
              <a:buSzTx/>
              <a:buFont typeface="Arial" panose="020B0604020202020204" pitchFamily="34" charset="0"/>
              <a:buNone/>
              <a:tabLst/>
              <a:defRPr sz="1200" b="0" i="0">
                <a:solidFill>
                  <a:schemeClr val="bg1"/>
                </a:solidFill>
                <a:latin typeface="+mn-lt"/>
                <a:cs typeface="Caecilia LT Std Light"/>
              </a:defRPr>
            </a:lvl1pPr>
          </a:lstStyle>
          <a:p>
            <a:pPr marL="0" marR="0" lvl="0" indent="0" algn="l" defTabSz="632986" rtl="0" eaLnBrk="1" fontAlgn="auto" latinLnBrk="0" hangingPunct="1">
              <a:lnSpc>
                <a:spcPct val="90000"/>
              </a:lnSpc>
              <a:spcBef>
                <a:spcPts val="692"/>
              </a:spcBef>
              <a:spcAft>
                <a:spcPts val="0"/>
              </a:spcAft>
              <a:buClrTx/>
              <a:buSzTx/>
              <a:buFont typeface="Arial" panose="020B0604020202020204" pitchFamily="34" charset="0"/>
              <a:buNone/>
              <a:tabLst/>
              <a:defRPr/>
            </a:pPr>
            <a:r>
              <a:rPr lang="en-US" dirty="0"/>
              <a:t>Add quote here. </a:t>
            </a:r>
          </a:p>
        </p:txBody>
      </p:sp>
      <p:sp>
        <p:nvSpPr>
          <p:cNvPr id="33" name="Picture Placeholder 11">
            <a:extLst>
              <a:ext uri="{FF2B5EF4-FFF2-40B4-BE49-F238E27FC236}">
                <a16:creationId xmlns:a16="http://schemas.microsoft.com/office/drawing/2014/main" id="{E6CCAB31-C933-4216-8D11-AFE49D4E7A29}"/>
              </a:ext>
            </a:extLst>
          </p:cNvPr>
          <p:cNvSpPr>
            <a:spLocks noGrp="1" noChangeAspect="1"/>
          </p:cNvSpPr>
          <p:nvPr>
            <p:ph type="pic" sz="quarter" idx="62" hasCustomPrompt="1"/>
          </p:nvPr>
        </p:nvSpPr>
        <p:spPr>
          <a:xfrm>
            <a:off x="6706800" y="2133601"/>
            <a:ext cx="603687" cy="740542"/>
          </a:xfrm>
          <a:noFill/>
        </p:spPr>
        <p:txBody>
          <a:bodyPr wrap="square" anchor="ctr">
            <a:noAutofit/>
          </a:bodyPr>
          <a:lstStyle>
            <a:lvl1pPr marL="0" indent="0" algn="ctr">
              <a:buNone/>
              <a:defRPr sz="762" b="0">
                <a:solidFill>
                  <a:schemeClr val="tx1"/>
                </a:solidFill>
                <a:latin typeface="+mn-lt"/>
              </a:defRPr>
            </a:lvl1pPr>
          </a:lstStyle>
          <a:p>
            <a:r>
              <a:rPr lang="en-US" dirty="0"/>
              <a:t>Click icon to insert picture</a:t>
            </a:r>
          </a:p>
        </p:txBody>
      </p:sp>
      <p:sp>
        <p:nvSpPr>
          <p:cNvPr id="34" name="Text Placeholder 29">
            <a:extLst>
              <a:ext uri="{FF2B5EF4-FFF2-40B4-BE49-F238E27FC236}">
                <a16:creationId xmlns:a16="http://schemas.microsoft.com/office/drawing/2014/main" id="{7600E4BD-9ABC-490F-A13E-1DB2FA2D2427}"/>
              </a:ext>
            </a:extLst>
          </p:cNvPr>
          <p:cNvSpPr>
            <a:spLocks noGrp="1"/>
          </p:cNvSpPr>
          <p:nvPr>
            <p:ph type="body" sz="quarter" idx="63" hasCustomPrompt="1"/>
          </p:nvPr>
        </p:nvSpPr>
        <p:spPr>
          <a:xfrm>
            <a:off x="6706800" y="3681774"/>
            <a:ext cx="2524742" cy="1071395"/>
          </a:xfrm>
        </p:spPr>
        <p:txBody>
          <a:bodyPr wrap="square" rIns="90000" numCol="1" spcCol="0">
            <a:noAutofit/>
          </a:bodyPr>
          <a:lstStyle>
            <a:lvl1pPr>
              <a:lnSpc>
                <a:spcPct val="100000"/>
              </a:lnSpc>
              <a:spcBef>
                <a:spcPts val="277"/>
              </a:spcBef>
              <a:spcAft>
                <a:spcPts val="277"/>
              </a:spcAft>
              <a:defRPr sz="850" b="0" i="0">
                <a:solidFill>
                  <a:schemeClr val="tx1"/>
                </a:solidFill>
                <a:latin typeface="+mn-lt"/>
                <a:cs typeface="Caecilia LT Std Light"/>
              </a:defRPr>
            </a:lvl1pPr>
            <a:lvl2pPr marL="4396" indent="0" algn="l">
              <a:lnSpc>
                <a:spcPts val="623"/>
              </a:lnSpc>
              <a:spcAft>
                <a:spcPts val="208"/>
              </a:spcAft>
              <a:tabLst/>
              <a:defRPr sz="623" b="0" baseline="0">
                <a:solidFill>
                  <a:schemeClr val="accent1"/>
                </a:solidFill>
                <a:latin typeface="+mn-lt"/>
              </a:defRPr>
            </a:lvl2pPr>
            <a:lvl3pPr marL="92311" indent="-87915">
              <a:lnSpc>
                <a:spcPts val="554"/>
              </a:lnSpc>
              <a:spcAft>
                <a:spcPts val="208"/>
              </a:spcAft>
              <a:buClr>
                <a:schemeClr val="accent1"/>
              </a:buClr>
              <a:buSzPct val="85000"/>
              <a:buFont typeface="LucidaGrande" charset="0"/>
              <a:buChar char="•"/>
              <a:tabLst/>
              <a:defRPr sz="554">
                <a:solidFill>
                  <a:schemeClr val="tx1"/>
                </a:solidFill>
                <a:latin typeface="+mn-lt"/>
              </a:defRPr>
            </a:lvl3pPr>
            <a:lvl4pPr marL="89714" indent="-90113">
              <a:lnSpc>
                <a:spcPts val="623"/>
              </a:lnSpc>
              <a:spcAft>
                <a:spcPts val="208"/>
              </a:spcAft>
              <a:buClr>
                <a:schemeClr val="accent1"/>
              </a:buClr>
              <a:buSzPct val="85000"/>
              <a:buFont typeface="LucidaGrande" charset="0"/>
              <a:buChar char="●"/>
              <a:tabLst/>
              <a:defRPr sz="623" baseline="0">
                <a:solidFill>
                  <a:schemeClr val="tx1"/>
                </a:solidFill>
                <a:latin typeface="+mn-lt"/>
              </a:defRPr>
            </a:lvl4pPr>
            <a:lvl5pPr marL="184620" indent="-89015" algn="l">
              <a:lnSpc>
                <a:spcPts val="554"/>
              </a:lnSpc>
              <a:spcAft>
                <a:spcPts val="208"/>
              </a:spcAft>
              <a:buFont typeface="LucidaGrande" charset="0"/>
              <a:buChar char="-"/>
              <a:tabLst/>
              <a:defRPr sz="554" baseline="0">
                <a:solidFill>
                  <a:schemeClr val="tx1"/>
                </a:solidFill>
                <a:latin typeface="+mn-lt"/>
              </a:defRPr>
            </a:lvl5pPr>
          </a:lstStyle>
          <a:p>
            <a:pPr lvl="0"/>
            <a:r>
              <a:rPr lang="en-US" dirty="0"/>
              <a:t>Insert bio text here</a:t>
            </a:r>
          </a:p>
        </p:txBody>
      </p:sp>
      <p:sp>
        <p:nvSpPr>
          <p:cNvPr id="36" name="Text Placeholder 2">
            <a:extLst>
              <a:ext uri="{FF2B5EF4-FFF2-40B4-BE49-F238E27FC236}">
                <a16:creationId xmlns:a16="http://schemas.microsoft.com/office/drawing/2014/main" id="{33D8EB1E-3E41-418F-82E1-DF12BFC3D12A}"/>
              </a:ext>
            </a:extLst>
          </p:cNvPr>
          <p:cNvSpPr>
            <a:spLocks noGrp="1"/>
          </p:cNvSpPr>
          <p:nvPr>
            <p:ph type="body" sz="quarter" idx="64" hasCustomPrompt="1"/>
          </p:nvPr>
        </p:nvSpPr>
        <p:spPr>
          <a:xfrm>
            <a:off x="6706800" y="3393742"/>
            <a:ext cx="2521714" cy="258978"/>
          </a:xfrm>
        </p:spPr>
        <p:txBody>
          <a:bodyPr wrap="square" rIns="90000" anchor="t">
            <a:noAutofit/>
          </a:bodyPr>
          <a:lstStyle>
            <a:lvl1pPr>
              <a:lnSpc>
                <a:spcPct val="100000"/>
              </a:lnSpc>
              <a:spcBef>
                <a:spcPts val="277"/>
              </a:spcBef>
              <a:spcAft>
                <a:spcPts val="277"/>
              </a:spcAft>
              <a:defRPr sz="850" b="0" i="0" baseline="0">
                <a:solidFill>
                  <a:schemeClr val="tx1"/>
                </a:solidFill>
                <a:latin typeface="+mn-lt"/>
                <a:cs typeface="Caecilia LT Std Light"/>
              </a:defRPr>
            </a:lvl1pPr>
          </a:lstStyle>
          <a:p>
            <a:pPr lvl="0"/>
            <a:r>
              <a:rPr lang="en-US" dirty="0"/>
              <a:t>Contact details</a:t>
            </a:r>
          </a:p>
        </p:txBody>
      </p:sp>
      <p:sp>
        <p:nvSpPr>
          <p:cNvPr id="40" name="Text Placeholder 3">
            <a:extLst>
              <a:ext uri="{FF2B5EF4-FFF2-40B4-BE49-F238E27FC236}">
                <a16:creationId xmlns:a16="http://schemas.microsoft.com/office/drawing/2014/main" id="{6E2ADCC8-88E3-4D20-B983-04F20430B7D8}"/>
              </a:ext>
            </a:extLst>
          </p:cNvPr>
          <p:cNvSpPr>
            <a:spLocks noGrp="1"/>
          </p:cNvSpPr>
          <p:nvPr>
            <p:ph type="body" sz="quarter" idx="65" hasCustomPrompt="1"/>
          </p:nvPr>
        </p:nvSpPr>
        <p:spPr>
          <a:xfrm>
            <a:off x="6706800" y="4775742"/>
            <a:ext cx="2524742" cy="1296144"/>
          </a:xfrm>
        </p:spPr>
        <p:txBody>
          <a:bodyPr wrap="square" rIns="90000" numCol="1">
            <a:noAutofit/>
          </a:bodyPr>
          <a:lstStyle>
            <a:lvl1pPr>
              <a:lnSpc>
                <a:spcPct val="100000"/>
              </a:lnSpc>
              <a:defRPr sz="850" baseline="0">
                <a:solidFill>
                  <a:schemeClr val="accent1"/>
                </a:solidFill>
              </a:defRPr>
            </a:lvl1pPr>
            <a:lvl2pPr>
              <a:lnSpc>
                <a:spcPct val="100000"/>
              </a:lnSpc>
              <a:defRPr sz="850">
                <a:solidFill>
                  <a:schemeClr val="tx1"/>
                </a:solidFill>
              </a:defRPr>
            </a:lvl2pPr>
            <a:lvl3pPr>
              <a:lnSpc>
                <a:spcPct val="100000"/>
              </a:lnSpc>
              <a:defRPr sz="850">
                <a:solidFill>
                  <a:schemeClr val="tx1"/>
                </a:solidFill>
              </a:defRPr>
            </a:lvl3pPr>
            <a:lvl4pPr>
              <a:lnSpc>
                <a:spcPct val="100000"/>
              </a:lnSpc>
              <a:buClr>
                <a:schemeClr val="accent1"/>
              </a:buClr>
              <a:defRPr sz="850">
                <a:solidFill>
                  <a:schemeClr val="tx1"/>
                </a:solidFill>
              </a:defRPr>
            </a:lvl4pPr>
            <a:lvl5pPr>
              <a:lnSpc>
                <a:spcPct val="100000"/>
              </a:lnSpc>
              <a:defRPr sz="850">
                <a:solidFill>
                  <a:srgbClr val="FF0000"/>
                </a:solidFill>
              </a:defRPr>
            </a:lvl5pPr>
          </a:lstStyle>
          <a:p>
            <a:pPr lvl="0"/>
            <a:r>
              <a:rPr lang="en-US" dirty="0"/>
              <a:t>Click to edit body text. See User Tip to the left on how to style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 name="Text Placeholder 29">
            <a:extLst>
              <a:ext uri="{FF2B5EF4-FFF2-40B4-BE49-F238E27FC236}">
                <a16:creationId xmlns:a16="http://schemas.microsoft.com/office/drawing/2014/main" id="{9ED052D0-3BE9-416F-9496-88CF3AC5872F}"/>
              </a:ext>
            </a:extLst>
          </p:cNvPr>
          <p:cNvSpPr>
            <a:spLocks noGrp="1"/>
          </p:cNvSpPr>
          <p:nvPr>
            <p:ph type="body" sz="quarter" idx="66" hasCustomPrompt="1"/>
          </p:nvPr>
        </p:nvSpPr>
        <p:spPr>
          <a:xfrm>
            <a:off x="6706800" y="2971779"/>
            <a:ext cx="2521714" cy="198000"/>
          </a:xfrm>
        </p:spPr>
        <p:txBody>
          <a:bodyPr wrap="square" rIns="90000" numCol="1" spcCol="0" anchor="t">
            <a:noAutofit/>
          </a:bodyPr>
          <a:lstStyle>
            <a:lvl1pPr>
              <a:lnSpc>
                <a:spcPct val="100000"/>
              </a:lnSpc>
              <a:spcBef>
                <a:spcPts val="277"/>
              </a:spcBef>
              <a:spcAft>
                <a:spcPts val="277"/>
              </a:spcAft>
              <a:defRPr sz="1200" b="0" i="0">
                <a:solidFill>
                  <a:schemeClr val="accent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Name</a:t>
            </a:r>
          </a:p>
        </p:txBody>
      </p:sp>
      <p:sp>
        <p:nvSpPr>
          <p:cNvPr id="52" name="Text Placeholder 29">
            <a:extLst>
              <a:ext uri="{FF2B5EF4-FFF2-40B4-BE49-F238E27FC236}">
                <a16:creationId xmlns:a16="http://schemas.microsoft.com/office/drawing/2014/main" id="{3B50967C-ECB6-49F6-BE33-8C8966F0C4F1}"/>
              </a:ext>
            </a:extLst>
          </p:cNvPr>
          <p:cNvSpPr>
            <a:spLocks noGrp="1"/>
          </p:cNvSpPr>
          <p:nvPr>
            <p:ph type="body" sz="quarter" idx="67" hasCustomPrompt="1"/>
          </p:nvPr>
        </p:nvSpPr>
        <p:spPr>
          <a:xfrm>
            <a:off x="6706800" y="3198894"/>
            <a:ext cx="2521714" cy="180000"/>
          </a:xfrm>
        </p:spPr>
        <p:txBody>
          <a:bodyPr wrap="square" rIns="90000" numCol="1" spcCol="0" anchor="ctr">
            <a:noAutofit/>
          </a:bodyPr>
          <a:lstStyle>
            <a:lvl1pPr>
              <a:lnSpc>
                <a:spcPct val="100000"/>
              </a:lnSpc>
              <a:spcBef>
                <a:spcPts val="277"/>
              </a:spcBef>
              <a:spcAft>
                <a:spcPts val="277"/>
              </a:spcAft>
              <a:defRPr sz="850" b="0" i="0" baseline="0">
                <a:solidFill>
                  <a:schemeClr val="tx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Title, Location</a:t>
            </a:r>
          </a:p>
        </p:txBody>
      </p:sp>
      <p:sp>
        <p:nvSpPr>
          <p:cNvPr id="53" name="Picture Placeholder 11">
            <a:extLst>
              <a:ext uri="{FF2B5EF4-FFF2-40B4-BE49-F238E27FC236}">
                <a16:creationId xmlns:a16="http://schemas.microsoft.com/office/drawing/2014/main" id="{07597CAE-0110-4559-A011-3BC13645FDAC}"/>
              </a:ext>
            </a:extLst>
          </p:cNvPr>
          <p:cNvSpPr>
            <a:spLocks noGrp="1" noChangeAspect="1"/>
          </p:cNvSpPr>
          <p:nvPr>
            <p:ph type="pic" sz="quarter" idx="68" hasCustomPrompt="1"/>
          </p:nvPr>
        </p:nvSpPr>
        <p:spPr>
          <a:xfrm>
            <a:off x="3535200" y="2133601"/>
            <a:ext cx="603687" cy="740542"/>
          </a:xfrm>
          <a:noFill/>
        </p:spPr>
        <p:txBody>
          <a:bodyPr wrap="square" anchor="ctr">
            <a:noAutofit/>
          </a:bodyPr>
          <a:lstStyle>
            <a:lvl1pPr marL="0" indent="0" algn="ctr">
              <a:buNone/>
              <a:defRPr sz="762" b="0">
                <a:solidFill>
                  <a:schemeClr val="tx1"/>
                </a:solidFill>
                <a:latin typeface="+mn-lt"/>
              </a:defRPr>
            </a:lvl1pPr>
          </a:lstStyle>
          <a:p>
            <a:r>
              <a:rPr lang="en-US" dirty="0"/>
              <a:t>Click icon to insert picture</a:t>
            </a:r>
          </a:p>
        </p:txBody>
      </p:sp>
      <p:sp>
        <p:nvSpPr>
          <p:cNvPr id="54" name="Text Placeholder 29">
            <a:extLst>
              <a:ext uri="{FF2B5EF4-FFF2-40B4-BE49-F238E27FC236}">
                <a16:creationId xmlns:a16="http://schemas.microsoft.com/office/drawing/2014/main" id="{1239D410-0CF8-40B2-89AA-657FDD47F912}"/>
              </a:ext>
            </a:extLst>
          </p:cNvPr>
          <p:cNvSpPr>
            <a:spLocks noGrp="1"/>
          </p:cNvSpPr>
          <p:nvPr>
            <p:ph type="body" sz="quarter" idx="69" hasCustomPrompt="1"/>
          </p:nvPr>
        </p:nvSpPr>
        <p:spPr>
          <a:xfrm>
            <a:off x="3535200" y="3681774"/>
            <a:ext cx="2524742" cy="1071395"/>
          </a:xfrm>
        </p:spPr>
        <p:txBody>
          <a:bodyPr wrap="square" rIns="90000" numCol="1" spcCol="0">
            <a:noAutofit/>
          </a:bodyPr>
          <a:lstStyle>
            <a:lvl1pPr>
              <a:lnSpc>
                <a:spcPct val="100000"/>
              </a:lnSpc>
              <a:spcBef>
                <a:spcPts val="277"/>
              </a:spcBef>
              <a:spcAft>
                <a:spcPts val="277"/>
              </a:spcAft>
              <a:defRPr sz="850" b="0" i="0">
                <a:solidFill>
                  <a:schemeClr val="tx1"/>
                </a:solidFill>
                <a:latin typeface="+mn-lt"/>
                <a:cs typeface="Caecilia LT Std Light"/>
              </a:defRPr>
            </a:lvl1pPr>
            <a:lvl2pPr marL="4396" indent="0" algn="l">
              <a:lnSpc>
                <a:spcPts val="623"/>
              </a:lnSpc>
              <a:spcAft>
                <a:spcPts val="208"/>
              </a:spcAft>
              <a:tabLst/>
              <a:defRPr sz="623" b="0" baseline="0">
                <a:solidFill>
                  <a:schemeClr val="accent1"/>
                </a:solidFill>
                <a:latin typeface="+mn-lt"/>
              </a:defRPr>
            </a:lvl2pPr>
            <a:lvl3pPr marL="92311" indent="-87915">
              <a:lnSpc>
                <a:spcPts val="554"/>
              </a:lnSpc>
              <a:spcAft>
                <a:spcPts val="208"/>
              </a:spcAft>
              <a:buClr>
                <a:schemeClr val="accent1"/>
              </a:buClr>
              <a:buSzPct val="85000"/>
              <a:buFont typeface="LucidaGrande" charset="0"/>
              <a:buChar char="•"/>
              <a:tabLst/>
              <a:defRPr sz="554">
                <a:solidFill>
                  <a:schemeClr val="tx1"/>
                </a:solidFill>
                <a:latin typeface="+mn-lt"/>
              </a:defRPr>
            </a:lvl3pPr>
            <a:lvl4pPr marL="89714" indent="-90113">
              <a:lnSpc>
                <a:spcPts val="623"/>
              </a:lnSpc>
              <a:spcAft>
                <a:spcPts val="208"/>
              </a:spcAft>
              <a:buClr>
                <a:schemeClr val="accent1"/>
              </a:buClr>
              <a:buSzPct val="85000"/>
              <a:buFont typeface="LucidaGrande" charset="0"/>
              <a:buChar char="●"/>
              <a:tabLst/>
              <a:defRPr sz="623" baseline="0">
                <a:solidFill>
                  <a:schemeClr val="tx1"/>
                </a:solidFill>
                <a:latin typeface="+mn-lt"/>
              </a:defRPr>
            </a:lvl4pPr>
            <a:lvl5pPr marL="184620" indent="-89015" algn="l">
              <a:lnSpc>
                <a:spcPts val="554"/>
              </a:lnSpc>
              <a:spcAft>
                <a:spcPts val="208"/>
              </a:spcAft>
              <a:buFont typeface="LucidaGrande" charset="0"/>
              <a:buChar char="-"/>
              <a:tabLst/>
              <a:defRPr sz="554" baseline="0">
                <a:solidFill>
                  <a:schemeClr val="tx1"/>
                </a:solidFill>
                <a:latin typeface="+mn-lt"/>
              </a:defRPr>
            </a:lvl5pPr>
          </a:lstStyle>
          <a:p>
            <a:pPr lvl="0"/>
            <a:r>
              <a:rPr lang="en-US" dirty="0"/>
              <a:t>Insert bio text here</a:t>
            </a:r>
          </a:p>
        </p:txBody>
      </p:sp>
      <p:sp>
        <p:nvSpPr>
          <p:cNvPr id="59" name="Text Placeholder 2">
            <a:extLst>
              <a:ext uri="{FF2B5EF4-FFF2-40B4-BE49-F238E27FC236}">
                <a16:creationId xmlns:a16="http://schemas.microsoft.com/office/drawing/2014/main" id="{66326E8A-87E7-4781-8BBB-5B850366FE27}"/>
              </a:ext>
            </a:extLst>
          </p:cNvPr>
          <p:cNvSpPr>
            <a:spLocks noGrp="1"/>
          </p:cNvSpPr>
          <p:nvPr>
            <p:ph type="body" sz="quarter" idx="70" hasCustomPrompt="1"/>
          </p:nvPr>
        </p:nvSpPr>
        <p:spPr>
          <a:xfrm>
            <a:off x="3535200" y="3393742"/>
            <a:ext cx="2521714" cy="258978"/>
          </a:xfrm>
        </p:spPr>
        <p:txBody>
          <a:bodyPr wrap="square" rIns="90000" anchor="t">
            <a:noAutofit/>
          </a:bodyPr>
          <a:lstStyle>
            <a:lvl1pPr>
              <a:lnSpc>
                <a:spcPct val="100000"/>
              </a:lnSpc>
              <a:spcBef>
                <a:spcPts val="277"/>
              </a:spcBef>
              <a:spcAft>
                <a:spcPts val="277"/>
              </a:spcAft>
              <a:defRPr sz="850" b="0" i="0" baseline="0">
                <a:solidFill>
                  <a:schemeClr val="tx1"/>
                </a:solidFill>
                <a:latin typeface="+mn-lt"/>
                <a:cs typeface="Caecilia LT Std Light"/>
              </a:defRPr>
            </a:lvl1pPr>
          </a:lstStyle>
          <a:p>
            <a:pPr lvl="0"/>
            <a:r>
              <a:rPr lang="en-US" dirty="0"/>
              <a:t>Contact details</a:t>
            </a:r>
          </a:p>
        </p:txBody>
      </p:sp>
      <p:sp>
        <p:nvSpPr>
          <p:cNvPr id="60" name="Text Placeholder 3">
            <a:extLst>
              <a:ext uri="{FF2B5EF4-FFF2-40B4-BE49-F238E27FC236}">
                <a16:creationId xmlns:a16="http://schemas.microsoft.com/office/drawing/2014/main" id="{1A7450A4-BDFF-4886-BA0D-BF0E8497CB3E}"/>
              </a:ext>
            </a:extLst>
          </p:cNvPr>
          <p:cNvSpPr>
            <a:spLocks noGrp="1"/>
          </p:cNvSpPr>
          <p:nvPr>
            <p:ph type="body" sz="quarter" idx="71" hasCustomPrompt="1"/>
          </p:nvPr>
        </p:nvSpPr>
        <p:spPr>
          <a:xfrm>
            <a:off x="3535200" y="4775742"/>
            <a:ext cx="2524742" cy="1296144"/>
          </a:xfrm>
        </p:spPr>
        <p:txBody>
          <a:bodyPr wrap="square" rIns="90000" numCol="1">
            <a:noAutofit/>
          </a:bodyPr>
          <a:lstStyle>
            <a:lvl1pPr>
              <a:lnSpc>
                <a:spcPct val="100000"/>
              </a:lnSpc>
              <a:defRPr sz="850" baseline="0">
                <a:solidFill>
                  <a:schemeClr val="accent1"/>
                </a:solidFill>
              </a:defRPr>
            </a:lvl1pPr>
            <a:lvl2pPr>
              <a:lnSpc>
                <a:spcPct val="100000"/>
              </a:lnSpc>
              <a:defRPr sz="850">
                <a:solidFill>
                  <a:schemeClr val="tx1"/>
                </a:solidFill>
              </a:defRPr>
            </a:lvl2pPr>
            <a:lvl3pPr>
              <a:lnSpc>
                <a:spcPct val="100000"/>
              </a:lnSpc>
              <a:defRPr sz="850">
                <a:solidFill>
                  <a:schemeClr val="tx1"/>
                </a:solidFill>
              </a:defRPr>
            </a:lvl3pPr>
            <a:lvl4pPr>
              <a:lnSpc>
                <a:spcPct val="100000"/>
              </a:lnSpc>
              <a:buClr>
                <a:schemeClr val="accent1"/>
              </a:buClr>
              <a:defRPr sz="850">
                <a:solidFill>
                  <a:schemeClr val="tx1"/>
                </a:solidFill>
              </a:defRPr>
            </a:lvl4pPr>
            <a:lvl5pPr>
              <a:lnSpc>
                <a:spcPct val="100000"/>
              </a:lnSpc>
              <a:defRPr sz="850">
                <a:solidFill>
                  <a:srgbClr val="FF0000"/>
                </a:solidFill>
              </a:defRPr>
            </a:lvl5pPr>
          </a:lstStyle>
          <a:p>
            <a:pPr lvl="0"/>
            <a:r>
              <a:rPr lang="en-US" dirty="0"/>
              <a:t>Click to edit body text. See User Tip to the left on how to style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1" name="Text Placeholder 29">
            <a:extLst>
              <a:ext uri="{FF2B5EF4-FFF2-40B4-BE49-F238E27FC236}">
                <a16:creationId xmlns:a16="http://schemas.microsoft.com/office/drawing/2014/main" id="{C5A47100-9264-4DA0-B4E8-5F76F628D1F7}"/>
              </a:ext>
            </a:extLst>
          </p:cNvPr>
          <p:cNvSpPr>
            <a:spLocks noGrp="1"/>
          </p:cNvSpPr>
          <p:nvPr>
            <p:ph type="body" sz="quarter" idx="72" hasCustomPrompt="1"/>
          </p:nvPr>
        </p:nvSpPr>
        <p:spPr>
          <a:xfrm>
            <a:off x="3535200" y="2971779"/>
            <a:ext cx="2521714" cy="198000"/>
          </a:xfrm>
        </p:spPr>
        <p:txBody>
          <a:bodyPr wrap="square" rIns="90000" numCol="1" spcCol="0" anchor="t">
            <a:noAutofit/>
          </a:bodyPr>
          <a:lstStyle>
            <a:lvl1pPr>
              <a:lnSpc>
                <a:spcPct val="100000"/>
              </a:lnSpc>
              <a:spcBef>
                <a:spcPts val="277"/>
              </a:spcBef>
              <a:spcAft>
                <a:spcPts val="277"/>
              </a:spcAft>
              <a:defRPr sz="1200" b="0" i="0">
                <a:solidFill>
                  <a:schemeClr val="accent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Name</a:t>
            </a:r>
          </a:p>
        </p:txBody>
      </p:sp>
      <p:sp>
        <p:nvSpPr>
          <p:cNvPr id="69" name="Text Placeholder 29">
            <a:extLst>
              <a:ext uri="{FF2B5EF4-FFF2-40B4-BE49-F238E27FC236}">
                <a16:creationId xmlns:a16="http://schemas.microsoft.com/office/drawing/2014/main" id="{F34C5EE3-960F-47EF-852C-248BF1CDB3B3}"/>
              </a:ext>
            </a:extLst>
          </p:cNvPr>
          <p:cNvSpPr>
            <a:spLocks noGrp="1"/>
          </p:cNvSpPr>
          <p:nvPr>
            <p:ph type="body" sz="quarter" idx="73" hasCustomPrompt="1"/>
          </p:nvPr>
        </p:nvSpPr>
        <p:spPr>
          <a:xfrm>
            <a:off x="3535200" y="3198894"/>
            <a:ext cx="2521714" cy="180000"/>
          </a:xfrm>
        </p:spPr>
        <p:txBody>
          <a:bodyPr wrap="square" rIns="90000" numCol="1" spcCol="0" anchor="ctr">
            <a:noAutofit/>
          </a:bodyPr>
          <a:lstStyle>
            <a:lvl1pPr>
              <a:lnSpc>
                <a:spcPct val="100000"/>
              </a:lnSpc>
              <a:spcBef>
                <a:spcPts val="277"/>
              </a:spcBef>
              <a:spcAft>
                <a:spcPts val="277"/>
              </a:spcAft>
              <a:defRPr sz="850" b="0" i="0" baseline="0">
                <a:solidFill>
                  <a:schemeClr val="tx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Title, Location</a:t>
            </a:r>
          </a:p>
        </p:txBody>
      </p:sp>
      <p:grpSp>
        <p:nvGrpSpPr>
          <p:cNvPr id="70" name="Group 69">
            <a:extLst>
              <a:ext uri="{FF2B5EF4-FFF2-40B4-BE49-F238E27FC236}">
                <a16:creationId xmlns:a16="http://schemas.microsoft.com/office/drawing/2014/main" id="{20ADEBC9-7FDB-490F-BF83-E508EC45CEC0}"/>
              </a:ext>
            </a:extLst>
          </p:cNvPr>
          <p:cNvGrpSpPr/>
          <p:nvPr userDrawn="1"/>
        </p:nvGrpSpPr>
        <p:grpSpPr>
          <a:xfrm>
            <a:off x="-2580362" y="5279721"/>
            <a:ext cx="1872208" cy="1317631"/>
            <a:chOff x="-3992284" y="5961112"/>
            <a:chExt cx="1872208" cy="1317633"/>
          </a:xfrm>
        </p:grpSpPr>
        <p:grpSp>
          <p:nvGrpSpPr>
            <p:cNvPr id="71" name="Group 11">
              <a:extLst>
                <a:ext uri="{FF2B5EF4-FFF2-40B4-BE49-F238E27FC236}">
                  <a16:creationId xmlns:a16="http://schemas.microsoft.com/office/drawing/2014/main" id="{99470A94-3CE5-41F1-94C6-C909FC8B65A6}"/>
                </a:ext>
              </a:extLst>
            </p:cNvPr>
            <p:cNvGrpSpPr/>
            <p:nvPr userDrawn="1"/>
          </p:nvGrpSpPr>
          <p:grpSpPr>
            <a:xfrm>
              <a:off x="-3992284" y="5961112"/>
              <a:ext cx="1872208" cy="1317633"/>
              <a:chOff x="6195941" y="562596"/>
              <a:chExt cx="1872208" cy="1317633"/>
            </a:xfrm>
          </p:grpSpPr>
          <p:grpSp>
            <p:nvGrpSpPr>
              <p:cNvPr id="73" name="Group 113">
                <a:extLst>
                  <a:ext uri="{FF2B5EF4-FFF2-40B4-BE49-F238E27FC236}">
                    <a16:creationId xmlns:a16="http://schemas.microsoft.com/office/drawing/2014/main" id="{A6726BB5-0109-446A-B78C-E657D5E0BE67}"/>
                  </a:ext>
                </a:extLst>
              </p:cNvPr>
              <p:cNvGrpSpPr/>
              <p:nvPr/>
            </p:nvGrpSpPr>
            <p:grpSpPr>
              <a:xfrm>
                <a:off x="6195941" y="832626"/>
                <a:ext cx="1872208" cy="1047603"/>
                <a:chOff x="-1872716" y="660661"/>
                <a:chExt cx="1872208" cy="785703"/>
              </a:xfrm>
            </p:grpSpPr>
            <p:sp>
              <p:nvSpPr>
                <p:cNvPr id="75" name="TextBox 74">
                  <a:extLst>
                    <a:ext uri="{FF2B5EF4-FFF2-40B4-BE49-F238E27FC236}">
                      <a16:creationId xmlns:a16="http://schemas.microsoft.com/office/drawing/2014/main" id="{50F451BD-DCBA-41F4-BE7B-AD16E60458D2}"/>
                    </a:ext>
                  </a:extLst>
                </p:cNvPr>
                <p:cNvSpPr txBox="1"/>
                <p:nvPr/>
              </p:nvSpPr>
              <p:spPr>
                <a:xfrm>
                  <a:off x="-1872716" y="984698"/>
                  <a:ext cx="1872208" cy="461666"/>
                </a:xfrm>
                <a:prstGeom prst="rect">
                  <a:avLst/>
                </a:prstGeom>
                <a:noFill/>
              </p:spPr>
              <p:txBody>
                <a:bodyPr wrap="square" lIns="0" tIns="0" rIns="0" bIns="0" rtlCol="0">
                  <a:spAutoFit/>
                </a:bodyPr>
                <a:lstStyle/>
                <a:p>
                  <a:r>
                    <a:rPr lang="en-GB" sz="1000" dirty="0">
                      <a:solidFill>
                        <a:srgbClr val="000000"/>
                      </a:solidFill>
                    </a:rPr>
                    <a:t>If you do not require the quote box simply place a white drawing box over </a:t>
                  </a:r>
                  <a:br>
                    <a:rPr lang="en-GB" sz="1000" dirty="0">
                      <a:solidFill>
                        <a:srgbClr val="000000"/>
                      </a:solidFill>
                    </a:rPr>
                  </a:br>
                  <a:r>
                    <a:rPr lang="en-GB" sz="1000" dirty="0">
                      <a:solidFill>
                        <a:srgbClr val="000000"/>
                      </a:solidFill>
                    </a:rPr>
                    <a:t>this area.</a:t>
                  </a:r>
                </a:p>
              </p:txBody>
            </p:sp>
            <p:pic>
              <p:nvPicPr>
                <p:cNvPr id="76" name="Picture 75" descr="icon_information-white.png">
                  <a:extLst>
                    <a:ext uri="{FF2B5EF4-FFF2-40B4-BE49-F238E27FC236}">
                      <a16:creationId xmlns:a16="http://schemas.microsoft.com/office/drawing/2014/main" id="{BC973635-7C77-44C8-9D2C-AF39635A307F}"/>
                    </a:ext>
                  </a:extLst>
                </p:cNvPr>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sp>
            <p:nvSpPr>
              <p:cNvPr id="74" name="Donut 29">
                <a:extLst>
                  <a:ext uri="{FF2B5EF4-FFF2-40B4-BE49-F238E27FC236}">
                    <a16:creationId xmlns:a16="http://schemas.microsoft.com/office/drawing/2014/main" id="{BAAD72CB-45CF-43CC-B9CD-644E397315F9}"/>
                  </a:ext>
                </a:extLst>
              </p:cNvPr>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1"/>
                  </a:solidFill>
                </a:endParaRPr>
              </a:p>
            </p:txBody>
          </p:sp>
        </p:grpSp>
        <p:sp>
          <p:nvSpPr>
            <p:cNvPr id="72" name="Freeform: Shape 71">
              <a:extLst>
                <a:ext uri="{FF2B5EF4-FFF2-40B4-BE49-F238E27FC236}">
                  <a16:creationId xmlns:a16="http://schemas.microsoft.com/office/drawing/2014/main" id="{6A59FED7-D470-4CF5-9FB2-AC5F6C43DEBF}"/>
                </a:ext>
              </a:extLst>
            </p:cNvPr>
            <p:cNvSpPr/>
            <p:nvPr userDrawn="1"/>
          </p:nvSpPr>
          <p:spPr>
            <a:xfrm>
              <a:off x="-3762679" y="6105128"/>
              <a:ext cx="278911" cy="252028"/>
            </a:xfrm>
            <a:custGeom>
              <a:avLst/>
              <a:gdLst>
                <a:gd name="connsiteX0" fmla="*/ 83253 w 278911"/>
                <a:gd name="connsiteY0" fmla="*/ 37281 h 252028"/>
                <a:gd name="connsiteX1" fmla="*/ 50722 w 278911"/>
                <a:gd name="connsiteY1" fmla="*/ 69812 h 252028"/>
                <a:gd name="connsiteX2" fmla="*/ 106924 w 278911"/>
                <a:gd name="connsiteY2" fmla="*/ 126015 h 252028"/>
                <a:gd name="connsiteX3" fmla="*/ 50722 w 278911"/>
                <a:gd name="connsiteY3" fmla="*/ 182217 h 252028"/>
                <a:gd name="connsiteX4" fmla="*/ 83253 w 278911"/>
                <a:gd name="connsiteY4" fmla="*/ 214748 h 252028"/>
                <a:gd name="connsiteX5" fmla="*/ 139456 w 278911"/>
                <a:gd name="connsiteY5" fmla="*/ 158546 h 252028"/>
                <a:gd name="connsiteX6" fmla="*/ 195658 w 278911"/>
                <a:gd name="connsiteY6" fmla="*/ 214748 h 252028"/>
                <a:gd name="connsiteX7" fmla="*/ 228189 w 278911"/>
                <a:gd name="connsiteY7" fmla="*/ 182217 h 252028"/>
                <a:gd name="connsiteX8" fmla="*/ 171987 w 278911"/>
                <a:gd name="connsiteY8" fmla="*/ 126015 h 252028"/>
                <a:gd name="connsiteX9" fmla="*/ 228189 w 278911"/>
                <a:gd name="connsiteY9" fmla="*/ 69812 h 252028"/>
                <a:gd name="connsiteX10" fmla="*/ 195658 w 278911"/>
                <a:gd name="connsiteY10" fmla="*/ 37281 h 252028"/>
                <a:gd name="connsiteX11" fmla="*/ 139456 w 278911"/>
                <a:gd name="connsiteY11" fmla="*/ 93483 h 252028"/>
                <a:gd name="connsiteX12" fmla="*/ 0 w 278911"/>
                <a:gd name="connsiteY12" fmla="*/ 0 h 252028"/>
                <a:gd name="connsiteX13" fmla="*/ 278911 w 278911"/>
                <a:gd name="connsiteY13" fmla="*/ 0 h 252028"/>
                <a:gd name="connsiteX14" fmla="*/ 278911 w 278911"/>
                <a:gd name="connsiteY14" fmla="*/ 252028 h 252028"/>
                <a:gd name="connsiteX15" fmla="*/ 0 w 278911"/>
                <a:gd name="connsiteY15" fmla="*/ 252028 h 25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8911" h="252028">
                  <a:moveTo>
                    <a:pt x="83253" y="37281"/>
                  </a:moveTo>
                  <a:lnTo>
                    <a:pt x="50722" y="69812"/>
                  </a:lnTo>
                  <a:lnTo>
                    <a:pt x="106924" y="126015"/>
                  </a:lnTo>
                  <a:lnTo>
                    <a:pt x="50722" y="182217"/>
                  </a:lnTo>
                  <a:lnTo>
                    <a:pt x="83253" y="214748"/>
                  </a:lnTo>
                  <a:lnTo>
                    <a:pt x="139456" y="158546"/>
                  </a:lnTo>
                  <a:lnTo>
                    <a:pt x="195658" y="214748"/>
                  </a:lnTo>
                  <a:lnTo>
                    <a:pt x="228189" y="182217"/>
                  </a:lnTo>
                  <a:lnTo>
                    <a:pt x="171987" y="126015"/>
                  </a:lnTo>
                  <a:lnTo>
                    <a:pt x="228189" y="69812"/>
                  </a:lnTo>
                  <a:lnTo>
                    <a:pt x="195658" y="37281"/>
                  </a:lnTo>
                  <a:lnTo>
                    <a:pt x="139456" y="93483"/>
                  </a:lnTo>
                  <a:close/>
                  <a:moveTo>
                    <a:pt x="0" y="0"/>
                  </a:moveTo>
                  <a:lnTo>
                    <a:pt x="278911" y="0"/>
                  </a:lnTo>
                  <a:lnTo>
                    <a:pt x="278911" y="252028"/>
                  </a:lnTo>
                  <a:lnTo>
                    <a:pt x="0" y="252028"/>
                  </a:ln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grpSp>
      <p:grpSp>
        <p:nvGrpSpPr>
          <p:cNvPr id="80" name="Group 79">
            <a:extLst>
              <a:ext uri="{FF2B5EF4-FFF2-40B4-BE49-F238E27FC236}">
                <a16:creationId xmlns:a16="http://schemas.microsoft.com/office/drawing/2014/main" id="{4F8C9999-10F0-432C-A6C4-F011D1CDCDED}"/>
              </a:ext>
            </a:extLst>
          </p:cNvPr>
          <p:cNvGrpSpPr/>
          <p:nvPr userDrawn="1"/>
        </p:nvGrpSpPr>
        <p:grpSpPr>
          <a:xfrm>
            <a:off x="360000" y="370800"/>
            <a:ext cx="9546000" cy="16980"/>
            <a:chOff x="360000" y="257174"/>
            <a:chExt cx="9546000" cy="16980"/>
          </a:xfrm>
        </p:grpSpPr>
        <p:cxnSp>
          <p:nvCxnSpPr>
            <p:cNvPr id="81" name="Straight Connector 80">
              <a:extLst>
                <a:ext uri="{FF2B5EF4-FFF2-40B4-BE49-F238E27FC236}">
                  <a16:creationId xmlns:a16="http://schemas.microsoft.com/office/drawing/2014/main" id="{42F1F10A-54F7-4783-AD26-C580F8A35F71}"/>
                </a:ext>
              </a:extLst>
            </p:cNvPr>
            <p:cNvCxnSpPr>
              <a:cxnSpLocks/>
            </p:cNvCxnSpPr>
            <p:nvPr userDrawn="1"/>
          </p:nvCxnSpPr>
          <p:spPr>
            <a:xfrm>
              <a:off x="360000" y="257174"/>
              <a:ext cx="9546000" cy="0"/>
            </a:xfrm>
            <a:prstGeom prst="line">
              <a:avLst/>
            </a:prstGeom>
            <a:solidFill>
              <a:schemeClr val="bg1"/>
            </a:solidFill>
            <a:ln w="444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30632A8-0821-4A79-96A3-700DB40968FB}"/>
                </a:ext>
              </a:extLst>
            </p:cNvPr>
            <p:cNvCxnSpPr/>
            <p:nvPr userDrawn="1"/>
          </p:nvCxnSpPr>
          <p:spPr>
            <a:xfrm>
              <a:off x="9546000" y="274154"/>
              <a:ext cx="360000" cy="0"/>
            </a:xfrm>
            <a:prstGeom prst="line">
              <a:avLst/>
            </a:prstGeom>
            <a:ln w="508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09797100"/>
      </p:ext>
    </p:extLst>
  </p:cSld>
  <p:clrMapOvr>
    <a:masterClrMapping/>
  </p:clrMapOvr>
  <p:transition>
    <p:fade/>
  </p:transition>
  <p:extLst>
    <p:ext uri="{DCECCB84-F9BA-43D5-87BE-67443E8EF086}">
      <p15:sldGuideLst xmlns:p15="http://schemas.microsoft.com/office/powerpoint/2012/main">
        <p15:guide id="1" orient="horz" pos="1344" userDrawn="1">
          <p15:clr>
            <a:srgbClr val="FBAE40"/>
          </p15:clr>
        </p15:guide>
        <p15:guide id="2" pos="312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ography for 9 people ">
    <p:bg>
      <p:bgPr>
        <a:solidFill>
          <a:schemeClr val="tx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782CC167-CFCA-4ECF-8710-F87F251E408A}"/>
              </a:ext>
            </a:extLst>
          </p:cNvPr>
          <p:cNvSpPr/>
          <p:nvPr userDrawn="1"/>
        </p:nvSpPr>
        <p:spPr>
          <a:xfrm>
            <a:off x="0" y="2"/>
            <a:ext cx="9920364" cy="6878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sp>
        <p:nvSpPr>
          <p:cNvPr id="30" name="Picture Placeholder 11">
            <a:extLst>
              <a:ext uri="{FF2B5EF4-FFF2-40B4-BE49-F238E27FC236}">
                <a16:creationId xmlns:a16="http://schemas.microsoft.com/office/drawing/2014/main" id="{57241D84-8559-447C-8B92-FE227AB581D9}"/>
              </a:ext>
            </a:extLst>
          </p:cNvPr>
          <p:cNvSpPr>
            <a:spLocks noGrp="1" noChangeAspect="1"/>
          </p:cNvSpPr>
          <p:nvPr>
            <p:ph type="pic" sz="quarter" idx="50" hasCustomPrompt="1"/>
          </p:nvPr>
        </p:nvSpPr>
        <p:spPr>
          <a:xfrm>
            <a:off x="6706800" y="2132854"/>
            <a:ext cx="534116" cy="655200"/>
          </a:xfrm>
          <a:noFill/>
        </p:spPr>
        <p:txBody>
          <a:bodyPr wrap="square" anchor="ctr">
            <a:noAutofit/>
          </a:bodyPr>
          <a:lstStyle>
            <a:lvl1pPr marL="0" indent="0" algn="ctr">
              <a:buNone/>
              <a:defRPr sz="762" b="0">
                <a:solidFill>
                  <a:schemeClr val="tx1"/>
                </a:solidFill>
                <a:latin typeface="+mn-lt"/>
              </a:defRPr>
            </a:lvl1pPr>
          </a:lstStyle>
          <a:p>
            <a:r>
              <a:rPr lang="en-US" dirty="0"/>
              <a:t>Click icon to insert picture</a:t>
            </a:r>
          </a:p>
        </p:txBody>
      </p:sp>
      <p:sp>
        <p:nvSpPr>
          <p:cNvPr id="32" name="Text Placeholder 2">
            <a:extLst>
              <a:ext uri="{FF2B5EF4-FFF2-40B4-BE49-F238E27FC236}">
                <a16:creationId xmlns:a16="http://schemas.microsoft.com/office/drawing/2014/main" id="{A5B57485-8470-41F3-9013-2525D70BF14B}"/>
              </a:ext>
            </a:extLst>
          </p:cNvPr>
          <p:cNvSpPr>
            <a:spLocks noGrp="1"/>
          </p:cNvSpPr>
          <p:nvPr>
            <p:ph type="body" sz="quarter" idx="52" hasCustomPrompt="1"/>
          </p:nvPr>
        </p:nvSpPr>
        <p:spPr>
          <a:xfrm>
            <a:off x="6706800" y="3312614"/>
            <a:ext cx="2521714" cy="258978"/>
          </a:xfrm>
        </p:spPr>
        <p:txBody>
          <a:bodyPr wrap="square" rIns="90000" anchor="t">
            <a:noAutofit/>
          </a:bodyPr>
          <a:lstStyle>
            <a:lvl1pPr>
              <a:lnSpc>
                <a:spcPct val="100000"/>
              </a:lnSpc>
              <a:spcBef>
                <a:spcPts val="277"/>
              </a:spcBef>
              <a:spcAft>
                <a:spcPts val="277"/>
              </a:spcAft>
              <a:defRPr sz="850" b="0" i="0" baseline="0">
                <a:solidFill>
                  <a:schemeClr val="tx1"/>
                </a:solidFill>
                <a:latin typeface="+mn-lt"/>
                <a:cs typeface="Caecilia LT Std Light"/>
              </a:defRPr>
            </a:lvl1pPr>
          </a:lstStyle>
          <a:p>
            <a:pPr lvl="0"/>
            <a:r>
              <a:rPr lang="en-US" dirty="0"/>
              <a:t>Contact details</a:t>
            </a:r>
          </a:p>
        </p:txBody>
      </p:sp>
      <p:sp>
        <p:nvSpPr>
          <p:cNvPr id="34" name="Text Placeholder 29">
            <a:extLst>
              <a:ext uri="{FF2B5EF4-FFF2-40B4-BE49-F238E27FC236}">
                <a16:creationId xmlns:a16="http://schemas.microsoft.com/office/drawing/2014/main" id="{2B9EE534-76E3-498C-8B61-CA3C54019E1C}"/>
              </a:ext>
            </a:extLst>
          </p:cNvPr>
          <p:cNvSpPr>
            <a:spLocks noGrp="1"/>
          </p:cNvSpPr>
          <p:nvPr>
            <p:ph type="body" sz="quarter" idx="54" hasCustomPrompt="1"/>
          </p:nvPr>
        </p:nvSpPr>
        <p:spPr>
          <a:xfrm>
            <a:off x="6706800" y="2890651"/>
            <a:ext cx="2521714" cy="198000"/>
          </a:xfrm>
        </p:spPr>
        <p:txBody>
          <a:bodyPr wrap="square" rIns="90000" numCol="1" spcCol="0" anchor="t">
            <a:noAutofit/>
          </a:bodyPr>
          <a:lstStyle>
            <a:lvl1pPr>
              <a:lnSpc>
                <a:spcPct val="100000"/>
              </a:lnSpc>
              <a:spcBef>
                <a:spcPts val="277"/>
              </a:spcBef>
              <a:spcAft>
                <a:spcPts val="277"/>
              </a:spcAft>
              <a:defRPr sz="1200" b="0" i="0">
                <a:solidFill>
                  <a:schemeClr val="accent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Name</a:t>
            </a:r>
          </a:p>
        </p:txBody>
      </p:sp>
      <p:sp>
        <p:nvSpPr>
          <p:cNvPr id="35" name="Text Placeholder 29">
            <a:extLst>
              <a:ext uri="{FF2B5EF4-FFF2-40B4-BE49-F238E27FC236}">
                <a16:creationId xmlns:a16="http://schemas.microsoft.com/office/drawing/2014/main" id="{371BCA64-2882-4A77-89FB-C3F705DB26FA}"/>
              </a:ext>
            </a:extLst>
          </p:cNvPr>
          <p:cNvSpPr>
            <a:spLocks noGrp="1"/>
          </p:cNvSpPr>
          <p:nvPr>
            <p:ph type="body" sz="quarter" idx="55" hasCustomPrompt="1"/>
          </p:nvPr>
        </p:nvSpPr>
        <p:spPr>
          <a:xfrm>
            <a:off x="6706800" y="3117766"/>
            <a:ext cx="2521714" cy="180000"/>
          </a:xfrm>
        </p:spPr>
        <p:txBody>
          <a:bodyPr wrap="square" rIns="90000" numCol="1" spcCol="0" anchor="ctr">
            <a:noAutofit/>
          </a:bodyPr>
          <a:lstStyle>
            <a:lvl1pPr>
              <a:lnSpc>
                <a:spcPct val="100000"/>
              </a:lnSpc>
              <a:spcBef>
                <a:spcPts val="277"/>
              </a:spcBef>
              <a:spcAft>
                <a:spcPts val="277"/>
              </a:spcAft>
              <a:defRPr sz="850" b="0" i="0" baseline="0">
                <a:solidFill>
                  <a:schemeClr val="tx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Title, Location</a:t>
            </a:r>
          </a:p>
        </p:txBody>
      </p:sp>
      <p:sp>
        <p:nvSpPr>
          <p:cNvPr id="3" name="Date Placeholder 2"/>
          <p:cNvSpPr>
            <a:spLocks noGrp="1"/>
          </p:cNvSpPr>
          <p:nvPr>
            <p:ph type="dt" sz="half" idx="10"/>
          </p:nvPr>
        </p:nvSpPr>
        <p:spPr/>
        <p:txBody>
          <a:bodyPr wrap="square">
            <a:noAutofit/>
          </a:bodyPr>
          <a:lstStyle/>
          <a:p>
            <a:endParaRPr lang="en-GB" dirty="0"/>
          </a:p>
        </p:txBody>
      </p:sp>
      <p:sp>
        <p:nvSpPr>
          <p:cNvPr id="4" name="Footer Placeholder 3"/>
          <p:cNvSpPr>
            <a:spLocks noGrp="1"/>
          </p:cNvSpPr>
          <p:nvPr>
            <p:ph type="ftr" sz="quarter" idx="11"/>
          </p:nvPr>
        </p:nvSpPr>
        <p:spPr/>
        <p:txBody>
          <a:bodyPr wrap="square">
            <a:noAutofit/>
          </a:bodyPr>
          <a:lstStyle/>
          <a:p>
            <a:endParaRPr lang="en-GB" dirty="0"/>
          </a:p>
        </p:txBody>
      </p:sp>
      <p:sp>
        <p:nvSpPr>
          <p:cNvPr id="5" name="Slide Number Placeholder 4"/>
          <p:cNvSpPr>
            <a:spLocks noGrp="1"/>
          </p:cNvSpPr>
          <p:nvPr>
            <p:ph type="sldNum" sz="quarter" idx="12"/>
          </p:nvPr>
        </p:nvSpPr>
        <p:spPr>
          <a:xfrm>
            <a:off x="9454865" y="309600"/>
            <a:ext cx="446400" cy="529200"/>
          </a:xfrm>
        </p:spPr>
        <p:txBody>
          <a:bodyPr wrap="square">
            <a:noAutofit/>
          </a:bodyPr>
          <a:lstStyle/>
          <a:p>
            <a:fld id="{FC9DAC69-A2FC-46F8-94C8-F8106C1B4EB5}" type="slidenum">
              <a:rPr lang="en-GB" smtClean="0"/>
              <a:pPr/>
              <a:t>‹#›</a:t>
            </a:fld>
            <a:endParaRPr lang="en-GB" dirty="0"/>
          </a:p>
        </p:txBody>
      </p:sp>
      <p:sp>
        <p:nvSpPr>
          <p:cNvPr id="2" name="Title 1"/>
          <p:cNvSpPr>
            <a:spLocks noGrp="1"/>
          </p:cNvSpPr>
          <p:nvPr>
            <p:ph type="title" hasCustomPrompt="1"/>
          </p:nvPr>
        </p:nvSpPr>
        <p:spPr>
          <a:xfrm>
            <a:off x="359999" y="986268"/>
            <a:ext cx="8877663" cy="498517"/>
          </a:xfrm>
        </p:spPr>
        <p:txBody>
          <a:bodyPr wrap="square">
            <a:noAutofit/>
          </a:bodyPr>
          <a:lstStyle/>
          <a:p>
            <a:r>
              <a:rPr lang="en-US" dirty="0"/>
              <a:t>Click to edit title</a:t>
            </a:r>
            <a:endParaRPr lang="en-GB" dirty="0"/>
          </a:p>
        </p:txBody>
      </p:sp>
      <p:sp>
        <p:nvSpPr>
          <p:cNvPr id="37" name="Picture Placeholder 11"/>
          <p:cNvSpPr>
            <a:spLocks noGrp="1" noChangeAspect="1"/>
          </p:cNvSpPr>
          <p:nvPr>
            <p:ph type="pic" sz="quarter" idx="38" hasCustomPrompt="1"/>
          </p:nvPr>
        </p:nvSpPr>
        <p:spPr>
          <a:xfrm>
            <a:off x="3533400" y="2132854"/>
            <a:ext cx="534116" cy="655200"/>
          </a:xfrm>
          <a:noFill/>
        </p:spPr>
        <p:txBody>
          <a:bodyPr wrap="square" anchor="ctr">
            <a:noAutofit/>
          </a:bodyPr>
          <a:lstStyle>
            <a:lvl1pPr marL="0" indent="0" algn="ctr">
              <a:buNone/>
              <a:defRPr sz="762" b="0">
                <a:solidFill>
                  <a:schemeClr val="tx1"/>
                </a:solidFill>
                <a:latin typeface="+mn-lt"/>
              </a:defRPr>
            </a:lvl1pPr>
          </a:lstStyle>
          <a:p>
            <a:r>
              <a:rPr lang="en-US" dirty="0"/>
              <a:t>Click icon to insert picture</a:t>
            </a:r>
          </a:p>
        </p:txBody>
      </p:sp>
      <p:sp>
        <p:nvSpPr>
          <p:cNvPr id="39" name="Text Placeholder 2"/>
          <p:cNvSpPr>
            <a:spLocks noGrp="1"/>
          </p:cNvSpPr>
          <p:nvPr>
            <p:ph type="body" sz="quarter" idx="40" hasCustomPrompt="1"/>
          </p:nvPr>
        </p:nvSpPr>
        <p:spPr>
          <a:xfrm>
            <a:off x="3535200" y="3312614"/>
            <a:ext cx="2521714" cy="258978"/>
          </a:xfrm>
        </p:spPr>
        <p:txBody>
          <a:bodyPr wrap="square" rIns="90000" anchor="t">
            <a:noAutofit/>
          </a:bodyPr>
          <a:lstStyle>
            <a:lvl1pPr>
              <a:lnSpc>
                <a:spcPct val="100000"/>
              </a:lnSpc>
              <a:spcBef>
                <a:spcPts val="277"/>
              </a:spcBef>
              <a:spcAft>
                <a:spcPts val="277"/>
              </a:spcAft>
              <a:defRPr sz="850" b="0" i="0" baseline="0">
                <a:solidFill>
                  <a:schemeClr val="tx1"/>
                </a:solidFill>
                <a:latin typeface="+mn-lt"/>
                <a:cs typeface="Caecilia LT Std Light"/>
              </a:defRPr>
            </a:lvl1pPr>
          </a:lstStyle>
          <a:p>
            <a:pPr lvl="0"/>
            <a:r>
              <a:rPr lang="en-US" dirty="0"/>
              <a:t>Contact details</a:t>
            </a:r>
          </a:p>
        </p:txBody>
      </p:sp>
      <p:sp>
        <p:nvSpPr>
          <p:cNvPr id="41" name="Text Placeholder 29"/>
          <p:cNvSpPr>
            <a:spLocks noGrp="1"/>
          </p:cNvSpPr>
          <p:nvPr>
            <p:ph type="body" sz="quarter" idx="42" hasCustomPrompt="1"/>
          </p:nvPr>
        </p:nvSpPr>
        <p:spPr>
          <a:xfrm>
            <a:off x="3535200" y="2890651"/>
            <a:ext cx="2521714" cy="198000"/>
          </a:xfrm>
        </p:spPr>
        <p:txBody>
          <a:bodyPr wrap="square" rIns="90000" numCol="1" spcCol="0" anchor="t">
            <a:noAutofit/>
          </a:bodyPr>
          <a:lstStyle>
            <a:lvl1pPr>
              <a:lnSpc>
                <a:spcPct val="100000"/>
              </a:lnSpc>
              <a:spcBef>
                <a:spcPts val="277"/>
              </a:spcBef>
              <a:spcAft>
                <a:spcPts val="277"/>
              </a:spcAft>
              <a:defRPr sz="1200" b="0" i="0">
                <a:solidFill>
                  <a:schemeClr val="accent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Name</a:t>
            </a:r>
          </a:p>
        </p:txBody>
      </p:sp>
      <p:sp>
        <p:nvSpPr>
          <p:cNvPr id="42" name="Text Placeholder 29"/>
          <p:cNvSpPr>
            <a:spLocks noGrp="1"/>
          </p:cNvSpPr>
          <p:nvPr>
            <p:ph type="body" sz="quarter" idx="43" hasCustomPrompt="1"/>
          </p:nvPr>
        </p:nvSpPr>
        <p:spPr>
          <a:xfrm>
            <a:off x="3535200" y="3117766"/>
            <a:ext cx="2521714" cy="180000"/>
          </a:xfrm>
        </p:spPr>
        <p:txBody>
          <a:bodyPr wrap="square" rIns="90000" numCol="1" spcCol="0" anchor="ctr">
            <a:noAutofit/>
          </a:bodyPr>
          <a:lstStyle>
            <a:lvl1pPr>
              <a:lnSpc>
                <a:spcPct val="100000"/>
              </a:lnSpc>
              <a:spcBef>
                <a:spcPts val="277"/>
              </a:spcBef>
              <a:spcAft>
                <a:spcPts val="277"/>
              </a:spcAft>
              <a:defRPr sz="850" b="0" i="0" baseline="0">
                <a:solidFill>
                  <a:schemeClr val="tx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Title, Location</a:t>
            </a:r>
          </a:p>
        </p:txBody>
      </p:sp>
      <p:sp>
        <p:nvSpPr>
          <p:cNvPr id="28" name="Picture Placeholder 11">
            <a:extLst>
              <a:ext uri="{FF2B5EF4-FFF2-40B4-BE49-F238E27FC236}">
                <a16:creationId xmlns:a16="http://schemas.microsoft.com/office/drawing/2014/main" id="{C295572C-ED83-4902-A7C0-85EC99C51C75}"/>
              </a:ext>
            </a:extLst>
          </p:cNvPr>
          <p:cNvSpPr>
            <a:spLocks noGrp="1" noChangeAspect="1"/>
          </p:cNvSpPr>
          <p:nvPr>
            <p:ph type="pic" sz="quarter" idx="56" hasCustomPrompt="1"/>
          </p:nvPr>
        </p:nvSpPr>
        <p:spPr>
          <a:xfrm>
            <a:off x="360000" y="2134278"/>
            <a:ext cx="534116" cy="655200"/>
          </a:xfrm>
          <a:noFill/>
        </p:spPr>
        <p:txBody>
          <a:bodyPr wrap="square" anchor="ctr">
            <a:noAutofit/>
          </a:bodyPr>
          <a:lstStyle>
            <a:lvl1pPr marL="0" indent="0" algn="ctr">
              <a:buNone/>
              <a:defRPr sz="762" b="0">
                <a:solidFill>
                  <a:schemeClr val="tx1"/>
                </a:solidFill>
                <a:latin typeface="+mn-lt"/>
              </a:defRPr>
            </a:lvl1pPr>
          </a:lstStyle>
          <a:p>
            <a:r>
              <a:rPr lang="en-US" dirty="0"/>
              <a:t>Click icon to insert picture</a:t>
            </a:r>
          </a:p>
        </p:txBody>
      </p:sp>
      <p:sp>
        <p:nvSpPr>
          <p:cNvPr id="44" name="Text Placeholder 2">
            <a:extLst>
              <a:ext uri="{FF2B5EF4-FFF2-40B4-BE49-F238E27FC236}">
                <a16:creationId xmlns:a16="http://schemas.microsoft.com/office/drawing/2014/main" id="{E9FB8F21-1187-4F76-A37F-D5DE943BFE48}"/>
              </a:ext>
            </a:extLst>
          </p:cNvPr>
          <p:cNvSpPr>
            <a:spLocks noGrp="1"/>
          </p:cNvSpPr>
          <p:nvPr>
            <p:ph type="body" sz="quarter" idx="58" hasCustomPrompt="1"/>
          </p:nvPr>
        </p:nvSpPr>
        <p:spPr>
          <a:xfrm>
            <a:off x="360000" y="3314038"/>
            <a:ext cx="2521714" cy="258978"/>
          </a:xfrm>
        </p:spPr>
        <p:txBody>
          <a:bodyPr wrap="square" rIns="90000" anchor="t">
            <a:noAutofit/>
          </a:bodyPr>
          <a:lstStyle>
            <a:lvl1pPr>
              <a:lnSpc>
                <a:spcPct val="100000"/>
              </a:lnSpc>
              <a:spcBef>
                <a:spcPts val="277"/>
              </a:spcBef>
              <a:spcAft>
                <a:spcPts val="277"/>
              </a:spcAft>
              <a:defRPr sz="850" b="0" i="0" baseline="0">
                <a:solidFill>
                  <a:schemeClr val="tx1"/>
                </a:solidFill>
                <a:latin typeface="+mn-lt"/>
                <a:cs typeface="Caecilia LT Std Light"/>
              </a:defRPr>
            </a:lvl1pPr>
          </a:lstStyle>
          <a:p>
            <a:pPr lvl="0"/>
            <a:r>
              <a:rPr lang="en-US" dirty="0"/>
              <a:t>Contact details</a:t>
            </a:r>
          </a:p>
        </p:txBody>
      </p:sp>
      <p:sp>
        <p:nvSpPr>
          <p:cNvPr id="46" name="Text Placeholder 29">
            <a:extLst>
              <a:ext uri="{FF2B5EF4-FFF2-40B4-BE49-F238E27FC236}">
                <a16:creationId xmlns:a16="http://schemas.microsoft.com/office/drawing/2014/main" id="{E2589FE8-B003-4060-95CF-2B4DDC011406}"/>
              </a:ext>
            </a:extLst>
          </p:cNvPr>
          <p:cNvSpPr>
            <a:spLocks noGrp="1"/>
          </p:cNvSpPr>
          <p:nvPr>
            <p:ph type="body" sz="quarter" idx="60" hasCustomPrompt="1"/>
          </p:nvPr>
        </p:nvSpPr>
        <p:spPr>
          <a:xfrm>
            <a:off x="360000" y="2892075"/>
            <a:ext cx="2521714" cy="198000"/>
          </a:xfrm>
        </p:spPr>
        <p:txBody>
          <a:bodyPr wrap="square" rIns="90000" numCol="1" spcCol="0" anchor="t">
            <a:noAutofit/>
          </a:bodyPr>
          <a:lstStyle>
            <a:lvl1pPr>
              <a:lnSpc>
                <a:spcPct val="100000"/>
              </a:lnSpc>
              <a:spcBef>
                <a:spcPts val="277"/>
              </a:spcBef>
              <a:spcAft>
                <a:spcPts val="277"/>
              </a:spcAft>
              <a:defRPr sz="1200" b="0" i="0">
                <a:solidFill>
                  <a:schemeClr val="accent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Name</a:t>
            </a:r>
          </a:p>
        </p:txBody>
      </p:sp>
      <p:sp>
        <p:nvSpPr>
          <p:cNvPr id="47" name="Text Placeholder 29">
            <a:extLst>
              <a:ext uri="{FF2B5EF4-FFF2-40B4-BE49-F238E27FC236}">
                <a16:creationId xmlns:a16="http://schemas.microsoft.com/office/drawing/2014/main" id="{D35E264D-71D0-416B-81B8-419232D5D7BF}"/>
              </a:ext>
            </a:extLst>
          </p:cNvPr>
          <p:cNvSpPr>
            <a:spLocks noGrp="1"/>
          </p:cNvSpPr>
          <p:nvPr>
            <p:ph type="body" sz="quarter" idx="61" hasCustomPrompt="1"/>
          </p:nvPr>
        </p:nvSpPr>
        <p:spPr>
          <a:xfrm>
            <a:off x="360000" y="3119190"/>
            <a:ext cx="2521714" cy="180000"/>
          </a:xfrm>
        </p:spPr>
        <p:txBody>
          <a:bodyPr wrap="square" rIns="90000" numCol="1" spcCol="0" anchor="ctr">
            <a:noAutofit/>
          </a:bodyPr>
          <a:lstStyle>
            <a:lvl1pPr>
              <a:lnSpc>
                <a:spcPct val="100000"/>
              </a:lnSpc>
              <a:spcBef>
                <a:spcPts val="277"/>
              </a:spcBef>
              <a:spcAft>
                <a:spcPts val="277"/>
              </a:spcAft>
              <a:defRPr sz="850" b="0" i="0" baseline="0">
                <a:solidFill>
                  <a:schemeClr val="tx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Title, Location</a:t>
            </a:r>
          </a:p>
        </p:txBody>
      </p:sp>
      <p:sp>
        <p:nvSpPr>
          <p:cNvPr id="73" name="Picture Placeholder 11">
            <a:extLst>
              <a:ext uri="{FF2B5EF4-FFF2-40B4-BE49-F238E27FC236}">
                <a16:creationId xmlns:a16="http://schemas.microsoft.com/office/drawing/2014/main" id="{88175917-C24D-4B10-AA86-228C102B53A9}"/>
              </a:ext>
            </a:extLst>
          </p:cNvPr>
          <p:cNvSpPr>
            <a:spLocks noGrp="1" noChangeAspect="1"/>
          </p:cNvSpPr>
          <p:nvPr>
            <p:ph type="pic" sz="quarter" idx="62" hasCustomPrompt="1"/>
          </p:nvPr>
        </p:nvSpPr>
        <p:spPr>
          <a:xfrm>
            <a:off x="6706800" y="3693847"/>
            <a:ext cx="534116" cy="655200"/>
          </a:xfrm>
          <a:noFill/>
        </p:spPr>
        <p:txBody>
          <a:bodyPr wrap="square" anchor="ctr">
            <a:noAutofit/>
          </a:bodyPr>
          <a:lstStyle>
            <a:lvl1pPr marL="0" indent="0" algn="ctr">
              <a:buNone/>
              <a:defRPr sz="762" b="0">
                <a:solidFill>
                  <a:schemeClr val="tx1"/>
                </a:solidFill>
                <a:latin typeface="+mn-lt"/>
              </a:defRPr>
            </a:lvl1pPr>
          </a:lstStyle>
          <a:p>
            <a:r>
              <a:rPr lang="en-US" dirty="0"/>
              <a:t>Click icon to insert picture</a:t>
            </a:r>
          </a:p>
        </p:txBody>
      </p:sp>
      <p:sp>
        <p:nvSpPr>
          <p:cNvPr id="74" name="Text Placeholder 2">
            <a:extLst>
              <a:ext uri="{FF2B5EF4-FFF2-40B4-BE49-F238E27FC236}">
                <a16:creationId xmlns:a16="http://schemas.microsoft.com/office/drawing/2014/main" id="{DBD973A5-C3FB-47FD-AB62-C91794E7D164}"/>
              </a:ext>
            </a:extLst>
          </p:cNvPr>
          <p:cNvSpPr>
            <a:spLocks noGrp="1"/>
          </p:cNvSpPr>
          <p:nvPr>
            <p:ph type="body" sz="quarter" idx="63" hasCustomPrompt="1"/>
          </p:nvPr>
        </p:nvSpPr>
        <p:spPr>
          <a:xfrm>
            <a:off x="6706800" y="4873607"/>
            <a:ext cx="2521714" cy="258978"/>
          </a:xfrm>
        </p:spPr>
        <p:txBody>
          <a:bodyPr wrap="square" rIns="90000" anchor="t">
            <a:noAutofit/>
          </a:bodyPr>
          <a:lstStyle>
            <a:lvl1pPr>
              <a:lnSpc>
                <a:spcPct val="100000"/>
              </a:lnSpc>
              <a:spcBef>
                <a:spcPts val="277"/>
              </a:spcBef>
              <a:spcAft>
                <a:spcPts val="277"/>
              </a:spcAft>
              <a:defRPr sz="850" b="0" i="0" baseline="0">
                <a:solidFill>
                  <a:schemeClr val="tx1"/>
                </a:solidFill>
                <a:latin typeface="+mn-lt"/>
                <a:cs typeface="Caecilia LT Std Light"/>
              </a:defRPr>
            </a:lvl1pPr>
          </a:lstStyle>
          <a:p>
            <a:pPr lvl="0"/>
            <a:r>
              <a:rPr lang="en-US" dirty="0"/>
              <a:t>Contact details</a:t>
            </a:r>
          </a:p>
        </p:txBody>
      </p:sp>
      <p:sp>
        <p:nvSpPr>
          <p:cNvPr id="75" name="Text Placeholder 29">
            <a:extLst>
              <a:ext uri="{FF2B5EF4-FFF2-40B4-BE49-F238E27FC236}">
                <a16:creationId xmlns:a16="http://schemas.microsoft.com/office/drawing/2014/main" id="{14B7C035-D44F-423C-A5DB-2F65C122EC82}"/>
              </a:ext>
            </a:extLst>
          </p:cNvPr>
          <p:cNvSpPr>
            <a:spLocks noGrp="1"/>
          </p:cNvSpPr>
          <p:nvPr>
            <p:ph type="body" sz="quarter" idx="64" hasCustomPrompt="1"/>
          </p:nvPr>
        </p:nvSpPr>
        <p:spPr>
          <a:xfrm>
            <a:off x="6706800" y="4451644"/>
            <a:ext cx="2521714" cy="198000"/>
          </a:xfrm>
        </p:spPr>
        <p:txBody>
          <a:bodyPr wrap="square" rIns="90000" numCol="1" spcCol="0" anchor="t">
            <a:noAutofit/>
          </a:bodyPr>
          <a:lstStyle>
            <a:lvl1pPr>
              <a:lnSpc>
                <a:spcPct val="100000"/>
              </a:lnSpc>
              <a:spcBef>
                <a:spcPts val="277"/>
              </a:spcBef>
              <a:spcAft>
                <a:spcPts val="277"/>
              </a:spcAft>
              <a:defRPr sz="1200" b="0" i="0">
                <a:solidFill>
                  <a:schemeClr val="accent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Name</a:t>
            </a:r>
          </a:p>
        </p:txBody>
      </p:sp>
      <p:sp>
        <p:nvSpPr>
          <p:cNvPr id="76" name="Text Placeholder 29">
            <a:extLst>
              <a:ext uri="{FF2B5EF4-FFF2-40B4-BE49-F238E27FC236}">
                <a16:creationId xmlns:a16="http://schemas.microsoft.com/office/drawing/2014/main" id="{ADADF970-B5A0-4D57-B80F-140A7BE1E1A5}"/>
              </a:ext>
            </a:extLst>
          </p:cNvPr>
          <p:cNvSpPr>
            <a:spLocks noGrp="1"/>
          </p:cNvSpPr>
          <p:nvPr>
            <p:ph type="body" sz="quarter" idx="65" hasCustomPrompt="1"/>
          </p:nvPr>
        </p:nvSpPr>
        <p:spPr>
          <a:xfrm>
            <a:off x="6706800" y="4678759"/>
            <a:ext cx="2521714" cy="180000"/>
          </a:xfrm>
        </p:spPr>
        <p:txBody>
          <a:bodyPr wrap="square" rIns="90000" numCol="1" spcCol="0" anchor="ctr">
            <a:noAutofit/>
          </a:bodyPr>
          <a:lstStyle>
            <a:lvl1pPr>
              <a:lnSpc>
                <a:spcPct val="100000"/>
              </a:lnSpc>
              <a:spcBef>
                <a:spcPts val="277"/>
              </a:spcBef>
              <a:spcAft>
                <a:spcPts val="277"/>
              </a:spcAft>
              <a:defRPr sz="850" b="0" i="0" baseline="0">
                <a:solidFill>
                  <a:schemeClr val="tx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Title, Location</a:t>
            </a:r>
          </a:p>
        </p:txBody>
      </p:sp>
      <p:sp>
        <p:nvSpPr>
          <p:cNvPr id="77" name="Picture Placeholder 11">
            <a:extLst>
              <a:ext uri="{FF2B5EF4-FFF2-40B4-BE49-F238E27FC236}">
                <a16:creationId xmlns:a16="http://schemas.microsoft.com/office/drawing/2014/main" id="{9672650B-CCAC-4893-B66E-AE0DA67FF301}"/>
              </a:ext>
            </a:extLst>
          </p:cNvPr>
          <p:cNvSpPr>
            <a:spLocks noGrp="1" noChangeAspect="1"/>
          </p:cNvSpPr>
          <p:nvPr>
            <p:ph type="pic" sz="quarter" idx="66" hasCustomPrompt="1"/>
          </p:nvPr>
        </p:nvSpPr>
        <p:spPr>
          <a:xfrm>
            <a:off x="3533400" y="3693847"/>
            <a:ext cx="534116" cy="655200"/>
          </a:xfrm>
          <a:noFill/>
        </p:spPr>
        <p:txBody>
          <a:bodyPr wrap="square" anchor="ctr">
            <a:noAutofit/>
          </a:bodyPr>
          <a:lstStyle>
            <a:lvl1pPr marL="0" indent="0" algn="ctr">
              <a:buNone/>
              <a:defRPr sz="762" b="0">
                <a:solidFill>
                  <a:schemeClr val="tx1"/>
                </a:solidFill>
                <a:latin typeface="+mn-lt"/>
              </a:defRPr>
            </a:lvl1pPr>
          </a:lstStyle>
          <a:p>
            <a:r>
              <a:rPr lang="en-US" dirty="0"/>
              <a:t>Click icon to insert picture</a:t>
            </a:r>
          </a:p>
        </p:txBody>
      </p:sp>
      <p:sp>
        <p:nvSpPr>
          <p:cNvPr id="78" name="Text Placeholder 2">
            <a:extLst>
              <a:ext uri="{FF2B5EF4-FFF2-40B4-BE49-F238E27FC236}">
                <a16:creationId xmlns:a16="http://schemas.microsoft.com/office/drawing/2014/main" id="{ECBA717C-2769-4991-85E9-8C1302877990}"/>
              </a:ext>
            </a:extLst>
          </p:cNvPr>
          <p:cNvSpPr>
            <a:spLocks noGrp="1"/>
          </p:cNvSpPr>
          <p:nvPr>
            <p:ph type="body" sz="quarter" idx="67" hasCustomPrompt="1"/>
          </p:nvPr>
        </p:nvSpPr>
        <p:spPr>
          <a:xfrm>
            <a:off x="3535200" y="4873607"/>
            <a:ext cx="2521714" cy="258978"/>
          </a:xfrm>
        </p:spPr>
        <p:txBody>
          <a:bodyPr wrap="square" rIns="90000" anchor="t">
            <a:noAutofit/>
          </a:bodyPr>
          <a:lstStyle>
            <a:lvl1pPr>
              <a:lnSpc>
                <a:spcPct val="100000"/>
              </a:lnSpc>
              <a:spcBef>
                <a:spcPts val="277"/>
              </a:spcBef>
              <a:spcAft>
                <a:spcPts val="277"/>
              </a:spcAft>
              <a:defRPr sz="850" b="0" i="0" baseline="0">
                <a:solidFill>
                  <a:schemeClr val="tx1"/>
                </a:solidFill>
                <a:latin typeface="+mn-lt"/>
                <a:cs typeface="Caecilia LT Std Light"/>
              </a:defRPr>
            </a:lvl1pPr>
          </a:lstStyle>
          <a:p>
            <a:pPr lvl="0"/>
            <a:r>
              <a:rPr lang="en-US" dirty="0"/>
              <a:t>Contact details</a:t>
            </a:r>
          </a:p>
        </p:txBody>
      </p:sp>
      <p:sp>
        <p:nvSpPr>
          <p:cNvPr id="79" name="Text Placeholder 29">
            <a:extLst>
              <a:ext uri="{FF2B5EF4-FFF2-40B4-BE49-F238E27FC236}">
                <a16:creationId xmlns:a16="http://schemas.microsoft.com/office/drawing/2014/main" id="{F38E0666-0241-4C86-9A93-6905A336BD30}"/>
              </a:ext>
            </a:extLst>
          </p:cNvPr>
          <p:cNvSpPr>
            <a:spLocks noGrp="1"/>
          </p:cNvSpPr>
          <p:nvPr>
            <p:ph type="body" sz="quarter" idx="68" hasCustomPrompt="1"/>
          </p:nvPr>
        </p:nvSpPr>
        <p:spPr>
          <a:xfrm>
            <a:off x="3535200" y="4451644"/>
            <a:ext cx="2521714" cy="198000"/>
          </a:xfrm>
        </p:spPr>
        <p:txBody>
          <a:bodyPr wrap="square" rIns="90000" numCol="1" spcCol="0" anchor="t">
            <a:noAutofit/>
          </a:bodyPr>
          <a:lstStyle>
            <a:lvl1pPr>
              <a:lnSpc>
                <a:spcPct val="100000"/>
              </a:lnSpc>
              <a:spcBef>
                <a:spcPts val="277"/>
              </a:spcBef>
              <a:spcAft>
                <a:spcPts val="277"/>
              </a:spcAft>
              <a:defRPr sz="1200" b="0" i="0">
                <a:solidFill>
                  <a:schemeClr val="accent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Name</a:t>
            </a:r>
          </a:p>
        </p:txBody>
      </p:sp>
      <p:sp>
        <p:nvSpPr>
          <p:cNvPr id="80" name="Text Placeholder 29">
            <a:extLst>
              <a:ext uri="{FF2B5EF4-FFF2-40B4-BE49-F238E27FC236}">
                <a16:creationId xmlns:a16="http://schemas.microsoft.com/office/drawing/2014/main" id="{71E38DBD-A6DD-41ED-A372-9159B6744E4A}"/>
              </a:ext>
            </a:extLst>
          </p:cNvPr>
          <p:cNvSpPr>
            <a:spLocks noGrp="1"/>
          </p:cNvSpPr>
          <p:nvPr>
            <p:ph type="body" sz="quarter" idx="69" hasCustomPrompt="1"/>
          </p:nvPr>
        </p:nvSpPr>
        <p:spPr>
          <a:xfrm>
            <a:off x="3535200" y="4678759"/>
            <a:ext cx="2521714" cy="180000"/>
          </a:xfrm>
        </p:spPr>
        <p:txBody>
          <a:bodyPr wrap="square" rIns="90000" numCol="1" spcCol="0" anchor="ctr">
            <a:noAutofit/>
          </a:bodyPr>
          <a:lstStyle>
            <a:lvl1pPr>
              <a:lnSpc>
                <a:spcPct val="100000"/>
              </a:lnSpc>
              <a:spcBef>
                <a:spcPts val="277"/>
              </a:spcBef>
              <a:spcAft>
                <a:spcPts val="277"/>
              </a:spcAft>
              <a:defRPr sz="850" b="0" i="0" baseline="0">
                <a:solidFill>
                  <a:schemeClr val="tx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Title, Location</a:t>
            </a:r>
          </a:p>
        </p:txBody>
      </p:sp>
      <p:sp>
        <p:nvSpPr>
          <p:cNvPr id="81" name="Picture Placeholder 11">
            <a:extLst>
              <a:ext uri="{FF2B5EF4-FFF2-40B4-BE49-F238E27FC236}">
                <a16:creationId xmlns:a16="http://schemas.microsoft.com/office/drawing/2014/main" id="{F2639E68-1782-4C67-AC2B-766BB6AF80E0}"/>
              </a:ext>
            </a:extLst>
          </p:cNvPr>
          <p:cNvSpPr>
            <a:spLocks noGrp="1" noChangeAspect="1"/>
          </p:cNvSpPr>
          <p:nvPr>
            <p:ph type="pic" sz="quarter" idx="70" hasCustomPrompt="1"/>
          </p:nvPr>
        </p:nvSpPr>
        <p:spPr>
          <a:xfrm>
            <a:off x="360000" y="3695271"/>
            <a:ext cx="534116" cy="655200"/>
          </a:xfrm>
          <a:noFill/>
        </p:spPr>
        <p:txBody>
          <a:bodyPr wrap="square" anchor="ctr">
            <a:noAutofit/>
          </a:bodyPr>
          <a:lstStyle>
            <a:lvl1pPr marL="0" indent="0" algn="ctr">
              <a:buNone/>
              <a:defRPr sz="762" b="0">
                <a:solidFill>
                  <a:schemeClr val="tx1"/>
                </a:solidFill>
                <a:latin typeface="+mn-lt"/>
              </a:defRPr>
            </a:lvl1pPr>
          </a:lstStyle>
          <a:p>
            <a:r>
              <a:rPr lang="en-US" dirty="0"/>
              <a:t>Click icon to insert picture</a:t>
            </a:r>
          </a:p>
        </p:txBody>
      </p:sp>
      <p:sp>
        <p:nvSpPr>
          <p:cNvPr id="82" name="Text Placeholder 2">
            <a:extLst>
              <a:ext uri="{FF2B5EF4-FFF2-40B4-BE49-F238E27FC236}">
                <a16:creationId xmlns:a16="http://schemas.microsoft.com/office/drawing/2014/main" id="{A4C62834-B921-4490-AA09-58A21BB6E7F4}"/>
              </a:ext>
            </a:extLst>
          </p:cNvPr>
          <p:cNvSpPr>
            <a:spLocks noGrp="1"/>
          </p:cNvSpPr>
          <p:nvPr>
            <p:ph type="body" sz="quarter" idx="71" hasCustomPrompt="1"/>
          </p:nvPr>
        </p:nvSpPr>
        <p:spPr>
          <a:xfrm>
            <a:off x="360000" y="4875031"/>
            <a:ext cx="2521714" cy="258978"/>
          </a:xfrm>
        </p:spPr>
        <p:txBody>
          <a:bodyPr wrap="square" rIns="90000" anchor="t">
            <a:noAutofit/>
          </a:bodyPr>
          <a:lstStyle>
            <a:lvl1pPr>
              <a:lnSpc>
                <a:spcPct val="100000"/>
              </a:lnSpc>
              <a:spcBef>
                <a:spcPts val="277"/>
              </a:spcBef>
              <a:spcAft>
                <a:spcPts val="277"/>
              </a:spcAft>
              <a:defRPr sz="850" b="0" i="0" baseline="0">
                <a:solidFill>
                  <a:schemeClr val="tx1"/>
                </a:solidFill>
                <a:latin typeface="+mn-lt"/>
                <a:cs typeface="Caecilia LT Std Light"/>
              </a:defRPr>
            </a:lvl1pPr>
          </a:lstStyle>
          <a:p>
            <a:pPr lvl="0"/>
            <a:r>
              <a:rPr lang="en-US" dirty="0"/>
              <a:t>Contact details</a:t>
            </a:r>
          </a:p>
        </p:txBody>
      </p:sp>
      <p:sp>
        <p:nvSpPr>
          <p:cNvPr id="83" name="Text Placeholder 29">
            <a:extLst>
              <a:ext uri="{FF2B5EF4-FFF2-40B4-BE49-F238E27FC236}">
                <a16:creationId xmlns:a16="http://schemas.microsoft.com/office/drawing/2014/main" id="{959CFBB7-ABFA-488A-94D5-9CA59A70451B}"/>
              </a:ext>
            </a:extLst>
          </p:cNvPr>
          <p:cNvSpPr>
            <a:spLocks noGrp="1"/>
          </p:cNvSpPr>
          <p:nvPr>
            <p:ph type="body" sz="quarter" idx="72" hasCustomPrompt="1"/>
          </p:nvPr>
        </p:nvSpPr>
        <p:spPr>
          <a:xfrm>
            <a:off x="360000" y="4453068"/>
            <a:ext cx="2521714" cy="198000"/>
          </a:xfrm>
        </p:spPr>
        <p:txBody>
          <a:bodyPr wrap="square" rIns="90000" numCol="1" spcCol="0" anchor="t">
            <a:noAutofit/>
          </a:bodyPr>
          <a:lstStyle>
            <a:lvl1pPr>
              <a:lnSpc>
                <a:spcPct val="100000"/>
              </a:lnSpc>
              <a:spcBef>
                <a:spcPts val="277"/>
              </a:spcBef>
              <a:spcAft>
                <a:spcPts val="277"/>
              </a:spcAft>
              <a:defRPr sz="1200" b="0" i="0">
                <a:solidFill>
                  <a:schemeClr val="accent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Name</a:t>
            </a:r>
          </a:p>
        </p:txBody>
      </p:sp>
      <p:sp>
        <p:nvSpPr>
          <p:cNvPr id="84" name="Text Placeholder 29">
            <a:extLst>
              <a:ext uri="{FF2B5EF4-FFF2-40B4-BE49-F238E27FC236}">
                <a16:creationId xmlns:a16="http://schemas.microsoft.com/office/drawing/2014/main" id="{1C05FA27-7850-41F5-B1A6-0417FEE8CE56}"/>
              </a:ext>
            </a:extLst>
          </p:cNvPr>
          <p:cNvSpPr>
            <a:spLocks noGrp="1"/>
          </p:cNvSpPr>
          <p:nvPr>
            <p:ph type="body" sz="quarter" idx="73" hasCustomPrompt="1"/>
          </p:nvPr>
        </p:nvSpPr>
        <p:spPr>
          <a:xfrm>
            <a:off x="360000" y="4680183"/>
            <a:ext cx="2521714" cy="180000"/>
          </a:xfrm>
        </p:spPr>
        <p:txBody>
          <a:bodyPr wrap="square" rIns="90000" numCol="1" spcCol="0" anchor="ctr">
            <a:noAutofit/>
          </a:bodyPr>
          <a:lstStyle>
            <a:lvl1pPr>
              <a:lnSpc>
                <a:spcPct val="100000"/>
              </a:lnSpc>
              <a:spcBef>
                <a:spcPts val="277"/>
              </a:spcBef>
              <a:spcAft>
                <a:spcPts val="277"/>
              </a:spcAft>
              <a:defRPr sz="850" b="0" i="0" baseline="0">
                <a:solidFill>
                  <a:schemeClr val="tx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Title, Location</a:t>
            </a:r>
          </a:p>
        </p:txBody>
      </p:sp>
      <p:sp>
        <p:nvSpPr>
          <p:cNvPr id="85" name="Picture Placeholder 11">
            <a:extLst>
              <a:ext uri="{FF2B5EF4-FFF2-40B4-BE49-F238E27FC236}">
                <a16:creationId xmlns:a16="http://schemas.microsoft.com/office/drawing/2014/main" id="{9D455320-6396-46ED-A4C5-19F507CF48EE}"/>
              </a:ext>
            </a:extLst>
          </p:cNvPr>
          <p:cNvSpPr>
            <a:spLocks noGrp="1" noChangeAspect="1"/>
          </p:cNvSpPr>
          <p:nvPr>
            <p:ph type="pic" sz="quarter" idx="74" hasCustomPrompt="1"/>
          </p:nvPr>
        </p:nvSpPr>
        <p:spPr>
          <a:xfrm>
            <a:off x="6706800" y="5254840"/>
            <a:ext cx="534116" cy="655200"/>
          </a:xfrm>
          <a:noFill/>
        </p:spPr>
        <p:txBody>
          <a:bodyPr wrap="square" anchor="ctr">
            <a:noAutofit/>
          </a:bodyPr>
          <a:lstStyle>
            <a:lvl1pPr marL="0" indent="0" algn="ctr">
              <a:buNone/>
              <a:defRPr sz="762" b="0">
                <a:solidFill>
                  <a:schemeClr val="tx1"/>
                </a:solidFill>
                <a:latin typeface="+mn-lt"/>
              </a:defRPr>
            </a:lvl1pPr>
          </a:lstStyle>
          <a:p>
            <a:r>
              <a:rPr lang="en-US" dirty="0"/>
              <a:t>Click icon to insert picture</a:t>
            </a:r>
          </a:p>
        </p:txBody>
      </p:sp>
      <p:sp>
        <p:nvSpPr>
          <p:cNvPr id="86" name="Text Placeholder 2">
            <a:extLst>
              <a:ext uri="{FF2B5EF4-FFF2-40B4-BE49-F238E27FC236}">
                <a16:creationId xmlns:a16="http://schemas.microsoft.com/office/drawing/2014/main" id="{7CC2B082-B1AE-402E-9C4A-4C7EDF97CAFB}"/>
              </a:ext>
            </a:extLst>
          </p:cNvPr>
          <p:cNvSpPr>
            <a:spLocks noGrp="1"/>
          </p:cNvSpPr>
          <p:nvPr>
            <p:ph type="body" sz="quarter" idx="75" hasCustomPrompt="1"/>
          </p:nvPr>
        </p:nvSpPr>
        <p:spPr>
          <a:xfrm>
            <a:off x="6706800" y="6434600"/>
            <a:ext cx="2521714" cy="258978"/>
          </a:xfrm>
        </p:spPr>
        <p:txBody>
          <a:bodyPr wrap="square" rIns="90000" anchor="t">
            <a:noAutofit/>
          </a:bodyPr>
          <a:lstStyle>
            <a:lvl1pPr>
              <a:lnSpc>
                <a:spcPct val="100000"/>
              </a:lnSpc>
              <a:spcBef>
                <a:spcPts val="277"/>
              </a:spcBef>
              <a:spcAft>
                <a:spcPts val="277"/>
              </a:spcAft>
              <a:defRPr sz="850" b="0" i="0" baseline="0">
                <a:solidFill>
                  <a:schemeClr val="tx1"/>
                </a:solidFill>
                <a:latin typeface="+mn-lt"/>
                <a:cs typeface="Caecilia LT Std Light"/>
              </a:defRPr>
            </a:lvl1pPr>
          </a:lstStyle>
          <a:p>
            <a:pPr lvl="0"/>
            <a:r>
              <a:rPr lang="en-US" dirty="0"/>
              <a:t>Contact details</a:t>
            </a:r>
          </a:p>
        </p:txBody>
      </p:sp>
      <p:sp>
        <p:nvSpPr>
          <p:cNvPr id="87" name="Text Placeholder 29">
            <a:extLst>
              <a:ext uri="{FF2B5EF4-FFF2-40B4-BE49-F238E27FC236}">
                <a16:creationId xmlns:a16="http://schemas.microsoft.com/office/drawing/2014/main" id="{11AD1776-D27A-4771-8978-AABF138B9216}"/>
              </a:ext>
            </a:extLst>
          </p:cNvPr>
          <p:cNvSpPr>
            <a:spLocks noGrp="1"/>
          </p:cNvSpPr>
          <p:nvPr>
            <p:ph type="body" sz="quarter" idx="76" hasCustomPrompt="1"/>
          </p:nvPr>
        </p:nvSpPr>
        <p:spPr>
          <a:xfrm>
            <a:off x="6706800" y="6012637"/>
            <a:ext cx="2521714" cy="198000"/>
          </a:xfrm>
        </p:spPr>
        <p:txBody>
          <a:bodyPr wrap="square" rIns="90000" numCol="1" spcCol="0" anchor="t">
            <a:noAutofit/>
          </a:bodyPr>
          <a:lstStyle>
            <a:lvl1pPr>
              <a:lnSpc>
                <a:spcPct val="100000"/>
              </a:lnSpc>
              <a:spcBef>
                <a:spcPts val="277"/>
              </a:spcBef>
              <a:spcAft>
                <a:spcPts val="277"/>
              </a:spcAft>
              <a:defRPr sz="1200" b="0" i="0">
                <a:solidFill>
                  <a:schemeClr val="accent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Name</a:t>
            </a:r>
          </a:p>
        </p:txBody>
      </p:sp>
      <p:sp>
        <p:nvSpPr>
          <p:cNvPr id="88" name="Text Placeholder 29">
            <a:extLst>
              <a:ext uri="{FF2B5EF4-FFF2-40B4-BE49-F238E27FC236}">
                <a16:creationId xmlns:a16="http://schemas.microsoft.com/office/drawing/2014/main" id="{05879044-4CB8-44D2-A2B0-D193EF89D87E}"/>
              </a:ext>
            </a:extLst>
          </p:cNvPr>
          <p:cNvSpPr>
            <a:spLocks noGrp="1"/>
          </p:cNvSpPr>
          <p:nvPr>
            <p:ph type="body" sz="quarter" idx="77" hasCustomPrompt="1"/>
          </p:nvPr>
        </p:nvSpPr>
        <p:spPr>
          <a:xfrm>
            <a:off x="6706800" y="6239752"/>
            <a:ext cx="2521714" cy="180000"/>
          </a:xfrm>
        </p:spPr>
        <p:txBody>
          <a:bodyPr wrap="square" rIns="90000" numCol="1" spcCol="0" anchor="ctr">
            <a:noAutofit/>
          </a:bodyPr>
          <a:lstStyle>
            <a:lvl1pPr>
              <a:lnSpc>
                <a:spcPct val="100000"/>
              </a:lnSpc>
              <a:spcBef>
                <a:spcPts val="277"/>
              </a:spcBef>
              <a:spcAft>
                <a:spcPts val="277"/>
              </a:spcAft>
              <a:defRPr sz="850" b="0" i="0" baseline="0">
                <a:solidFill>
                  <a:schemeClr val="tx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Title, Location</a:t>
            </a:r>
          </a:p>
        </p:txBody>
      </p:sp>
      <p:sp>
        <p:nvSpPr>
          <p:cNvPr id="89" name="Picture Placeholder 11">
            <a:extLst>
              <a:ext uri="{FF2B5EF4-FFF2-40B4-BE49-F238E27FC236}">
                <a16:creationId xmlns:a16="http://schemas.microsoft.com/office/drawing/2014/main" id="{A4D868CA-2EE8-48A3-BA85-0972BACF5A2B}"/>
              </a:ext>
            </a:extLst>
          </p:cNvPr>
          <p:cNvSpPr>
            <a:spLocks noGrp="1" noChangeAspect="1"/>
          </p:cNvSpPr>
          <p:nvPr>
            <p:ph type="pic" sz="quarter" idx="78" hasCustomPrompt="1"/>
          </p:nvPr>
        </p:nvSpPr>
        <p:spPr>
          <a:xfrm>
            <a:off x="3533400" y="5254840"/>
            <a:ext cx="534116" cy="655200"/>
          </a:xfrm>
          <a:noFill/>
        </p:spPr>
        <p:txBody>
          <a:bodyPr wrap="square" anchor="ctr">
            <a:noAutofit/>
          </a:bodyPr>
          <a:lstStyle>
            <a:lvl1pPr marL="0" indent="0" algn="ctr">
              <a:buNone/>
              <a:defRPr sz="762" b="0">
                <a:solidFill>
                  <a:schemeClr val="tx1"/>
                </a:solidFill>
                <a:latin typeface="+mn-lt"/>
              </a:defRPr>
            </a:lvl1pPr>
          </a:lstStyle>
          <a:p>
            <a:r>
              <a:rPr lang="en-US" dirty="0"/>
              <a:t>Click icon to insert picture</a:t>
            </a:r>
          </a:p>
        </p:txBody>
      </p:sp>
      <p:sp>
        <p:nvSpPr>
          <p:cNvPr id="90" name="Text Placeholder 2">
            <a:extLst>
              <a:ext uri="{FF2B5EF4-FFF2-40B4-BE49-F238E27FC236}">
                <a16:creationId xmlns:a16="http://schemas.microsoft.com/office/drawing/2014/main" id="{84BA8B01-0282-4C2B-B2DC-433C323F3E56}"/>
              </a:ext>
            </a:extLst>
          </p:cNvPr>
          <p:cNvSpPr>
            <a:spLocks noGrp="1"/>
          </p:cNvSpPr>
          <p:nvPr>
            <p:ph type="body" sz="quarter" idx="79" hasCustomPrompt="1"/>
          </p:nvPr>
        </p:nvSpPr>
        <p:spPr>
          <a:xfrm>
            <a:off x="3535200" y="6434600"/>
            <a:ext cx="2521714" cy="258978"/>
          </a:xfrm>
        </p:spPr>
        <p:txBody>
          <a:bodyPr wrap="square" rIns="90000" anchor="t">
            <a:noAutofit/>
          </a:bodyPr>
          <a:lstStyle>
            <a:lvl1pPr>
              <a:lnSpc>
                <a:spcPct val="100000"/>
              </a:lnSpc>
              <a:spcBef>
                <a:spcPts val="277"/>
              </a:spcBef>
              <a:spcAft>
                <a:spcPts val="277"/>
              </a:spcAft>
              <a:defRPr sz="850" b="0" i="0" baseline="0">
                <a:solidFill>
                  <a:schemeClr val="tx1"/>
                </a:solidFill>
                <a:latin typeface="+mn-lt"/>
                <a:cs typeface="Caecilia LT Std Light"/>
              </a:defRPr>
            </a:lvl1pPr>
          </a:lstStyle>
          <a:p>
            <a:pPr lvl="0"/>
            <a:r>
              <a:rPr lang="en-US" dirty="0"/>
              <a:t>Contact details</a:t>
            </a:r>
          </a:p>
        </p:txBody>
      </p:sp>
      <p:sp>
        <p:nvSpPr>
          <p:cNvPr id="91" name="Text Placeholder 29">
            <a:extLst>
              <a:ext uri="{FF2B5EF4-FFF2-40B4-BE49-F238E27FC236}">
                <a16:creationId xmlns:a16="http://schemas.microsoft.com/office/drawing/2014/main" id="{26C647B7-C36A-4300-8692-ED25DC6D8D01}"/>
              </a:ext>
            </a:extLst>
          </p:cNvPr>
          <p:cNvSpPr>
            <a:spLocks noGrp="1"/>
          </p:cNvSpPr>
          <p:nvPr>
            <p:ph type="body" sz="quarter" idx="80" hasCustomPrompt="1"/>
          </p:nvPr>
        </p:nvSpPr>
        <p:spPr>
          <a:xfrm>
            <a:off x="3535200" y="6012637"/>
            <a:ext cx="2521714" cy="198000"/>
          </a:xfrm>
        </p:spPr>
        <p:txBody>
          <a:bodyPr wrap="square" rIns="90000" numCol="1" spcCol="0" anchor="t">
            <a:noAutofit/>
          </a:bodyPr>
          <a:lstStyle>
            <a:lvl1pPr>
              <a:lnSpc>
                <a:spcPct val="100000"/>
              </a:lnSpc>
              <a:spcBef>
                <a:spcPts val="277"/>
              </a:spcBef>
              <a:spcAft>
                <a:spcPts val="277"/>
              </a:spcAft>
              <a:defRPr sz="1200" b="0" i="0">
                <a:solidFill>
                  <a:schemeClr val="accent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Name</a:t>
            </a:r>
          </a:p>
        </p:txBody>
      </p:sp>
      <p:sp>
        <p:nvSpPr>
          <p:cNvPr id="92" name="Text Placeholder 29">
            <a:extLst>
              <a:ext uri="{FF2B5EF4-FFF2-40B4-BE49-F238E27FC236}">
                <a16:creationId xmlns:a16="http://schemas.microsoft.com/office/drawing/2014/main" id="{EC3AAEFC-9F2F-4D55-9230-E21AF3A94738}"/>
              </a:ext>
            </a:extLst>
          </p:cNvPr>
          <p:cNvSpPr>
            <a:spLocks noGrp="1"/>
          </p:cNvSpPr>
          <p:nvPr>
            <p:ph type="body" sz="quarter" idx="81" hasCustomPrompt="1"/>
          </p:nvPr>
        </p:nvSpPr>
        <p:spPr>
          <a:xfrm>
            <a:off x="3535200" y="6239752"/>
            <a:ext cx="2521714" cy="180000"/>
          </a:xfrm>
        </p:spPr>
        <p:txBody>
          <a:bodyPr wrap="square" rIns="90000" numCol="1" spcCol="0" anchor="ctr">
            <a:noAutofit/>
          </a:bodyPr>
          <a:lstStyle>
            <a:lvl1pPr>
              <a:lnSpc>
                <a:spcPct val="100000"/>
              </a:lnSpc>
              <a:spcBef>
                <a:spcPts val="277"/>
              </a:spcBef>
              <a:spcAft>
                <a:spcPts val="277"/>
              </a:spcAft>
              <a:defRPr sz="850" b="0" i="0" baseline="0">
                <a:solidFill>
                  <a:schemeClr val="tx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Title, Location</a:t>
            </a:r>
          </a:p>
        </p:txBody>
      </p:sp>
      <p:sp>
        <p:nvSpPr>
          <p:cNvPr id="93" name="Picture Placeholder 11">
            <a:extLst>
              <a:ext uri="{FF2B5EF4-FFF2-40B4-BE49-F238E27FC236}">
                <a16:creationId xmlns:a16="http://schemas.microsoft.com/office/drawing/2014/main" id="{6F31515B-D606-4775-B2F9-9F9EDFD85BA2}"/>
              </a:ext>
            </a:extLst>
          </p:cNvPr>
          <p:cNvSpPr>
            <a:spLocks noGrp="1" noChangeAspect="1"/>
          </p:cNvSpPr>
          <p:nvPr>
            <p:ph type="pic" sz="quarter" idx="82" hasCustomPrompt="1"/>
          </p:nvPr>
        </p:nvSpPr>
        <p:spPr>
          <a:xfrm>
            <a:off x="360000" y="5256264"/>
            <a:ext cx="534116" cy="655200"/>
          </a:xfrm>
          <a:noFill/>
        </p:spPr>
        <p:txBody>
          <a:bodyPr wrap="square" anchor="ctr">
            <a:noAutofit/>
          </a:bodyPr>
          <a:lstStyle>
            <a:lvl1pPr marL="0" indent="0" algn="ctr">
              <a:buNone/>
              <a:defRPr sz="762" b="0">
                <a:solidFill>
                  <a:schemeClr val="tx1"/>
                </a:solidFill>
                <a:latin typeface="+mn-lt"/>
              </a:defRPr>
            </a:lvl1pPr>
          </a:lstStyle>
          <a:p>
            <a:r>
              <a:rPr lang="en-US" dirty="0"/>
              <a:t>Click icon to insert picture</a:t>
            </a:r>
          </a:p>
        </p:txBody>
      </p:sp>
      <p:sp>
        <p:nvSpPr>
          <p:cNvPr id="94" name="Text Placeholder 2">
            <a:extLst>
              <a:ext uri="{FF2B5EF4-FFF2-40B4-BE49-F238E27FC236}">
                <a16:creationId xmlns:a16="http://schemas.microsoft.com/office/drawing/2014/main" id="{67DA8641-5C20-4895-B304-DC59E3772527}"/>
              </a:ext>
            </a:extLst>
          </p:cNvPr>
          <p:cNvSpPr>
            <a:spLocks noGrp="1"/>
          </p:cNvSpPr>
          <p:nvPr>
            <p:ph type="body" sz="quarter" idx="83" hasCustomPrompt="1"/>
          </p:nvPr>
        </p:nvSpPr>
        <p:spPr>
          <a:xfrm>
            <a:off x="360000" y="6436024"/>
            <a:ext cx="2521714" cy="258978"/>
          </a:xfrm>
        </p:spPr>
        <p:txBody>
          <a:bodyPr wrap="square" rIns="90000" anchor="t">
            <a:noAutofit/>
          </a:bodyPr>
          <a:lstStyle>
            <a:lvl1pPr>
              <a:lnSpc>
                <a:spcPct val="100000"/>
              </a:lnSpc>
              <a:spcBef>
                <a:spcPts val="277"/>
              </a:spcBef>
              <a:spcAft>
                <a:spcPts val="277"/>
              </a:spcAft>
              <a:defRPr sz="850" b="0" i="0" baseline="0">
                <a:solidFill>
                  <a:schemeClr val="tx1"/>
                </a:solidFill>
                <a:latin typeface="+mn-lt"/>
                <a:cs typeface="Caecilia LT Std Light"/>
              </a:defRPr>
            </a:lvl1pPr>
          </a:lstStyle>
          <a:p>
            <a:pPr lvl="0"/>
            <a:r>
              <a:rPr lang="en-US" dirty="0"/>
              <a:t>Contact details</a:t>
            </a:r>
          </a:p>
        </p:txBody>
      </p:sp>
      <p:sp>
        <p:nvSpPr>
          <p:cNvPr id="95" name="Text Placeholder 29">
            <a:extLst>
              <a:ext uri="{FF2B5EF4-FFF2-40B4-BE49-F238E27FC236}">
                <a16:creationId xmlns:a16="http://schemas.microsoft.com/office/drawing/2014/main" id="{7212210A-65AE-48AC-9AAB-C657F60C653B}"/>
              </a:ext>
            </a:extLst>
          </p:cNvPr>
          <p:cNvSpPr>
            <a:spLocks noGrp="1"/>
          </p:cNvSpPr>
          <p:nvPr>
            <p:ph type="body" sz="quarter" idx="84" hasCustomPrompt="1"/>
          </p:nvPr>
        </p:nvSpPr>
        <p:spPr>
          <a:xfrm>
            <a:off x="360000" y="6014061"/>
            <a:ext cx="2521714" cy="198000"/>
          </a:xfrm>
        </p:spPr>
        <p:txBody>
          <a:bodyPr wrap="square" rIns="90000" numCol="1" spcCol="0" anchor="t">
            <a:noAutofit/>
          </a:bodyPr>
          <a:lstStyle>
            <a:lvl1pPr>
              <a:lnSpc>
                <a:spcPct val="100000"/>
              </a:lnSpc>
              <a:spcBef>
                <a:spcPts val="277"/>
              </a:spcBef>
              <a:spcAft>
                <a:spcPts val="277"/>
              </a:spcAft>
              <a:defRPr sz="1200" b="0" i="0">
                <a:solidFill>
                  <a:schemeClr val="accent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Name</a:t>
            </a:r>
          </a:p>
        </p:txBody>
      </p:sp>
      <p:sp>
        <p:nvSpPr>
          <p:cNvPr id="96" name="Text Placeholder 29">
            <a:extLst>
              <a:ext uri="{FF2B5EF4-FFF2-40B4-BE49-F238E27FC236}">
                <a16:creationId xmlns:a16="http://schemas.microsoft.com/office/drawing/2014/main" id="{21AA41F4-33EF-4810-9A43-9592ACB53005}"/>
              </a:ext>
            </a:extLst>
          </p:cNvPr>
          <p:cNvSpPr>
            <a:spLocks noGrp="1"/>
          </p:cNvSpPr>
          <p:nvPr>
            <p:ph type="body" sz="quarter" idx="85" hasCustomPrompt="1"/>
          </p:nvPr>
        </p:nvSpPr>
        <p:spPr>
          <a:xfrm>
            <a:off x="360000" y="6241176"/>
            <a:ext cx="2521714" cy="180000"/>
          </a:xfrm>
        </p:spPr>
        <p:txBody>
          <a:bodyPr wrap="square" rIns="90000" numCol="1" spcCol="0" anchor="ctr">
            <a:noAutofit/>
          </a:bodyPr>
          <a:lstStyle>
            <a:lvl1pPr>
              <a:lnSpc>
                <a:spcPct val="100000"/>
              </a:lnSpc>
              <a:spcBef>
                <a:spcPts val="277"/>
              </a:spcBef>
              <a:spcAft>
                <a:spcPts val="277"/>
              </a:spcAft>
              <a:defRPr sz="850" b="0" i="0" baseline="0">
                <a:solidFill>
                  <a:schemeClr val="tx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Title, Location</a:t>
            </a:r>
          </a:p>
        </p:txBody>
      </p:sp>
      <p:grpSp>
        <p:nvGrpSpPr>
          <p:cNvPr id="105" name="Group 104">
            <a:extLst>
              <a:ext uri="{FF2B5EF4-FFF2-40B4-BE49-F238E27FC236}">
                <a16:creationId xmlns:a16="http://schemas.microsoft.com/office/drawing/2014/main" id="{2FD14D33-64FD-43E3-8255-7DF67F41F587}"/>
              </a:ext>
            </a:extLst>
          </p:cNvPr>
          <p:cNvGrpSpPr/>
          <p:nvPr userDrawn="1"/>
        </p:nvGrpSpPr>
        <p:grpSpPr>
          <a:xfrm>
            <a:off x="360000" y="370800"/>
            <a:ext cx="9546000" cy="16980"/>
            <a:chOff x="360000" y="257174"/>
            <a:chExt cx="9546000" cy="16980"/>
          </a:xfrm>
        </p:grpSpPr>
        <p:cxnSp>
          <p:nvCxnSpPr>
            <p:cNvPr id="106" name="Straight Connector 105">
              <a:extLst>
                <a:ext uri="{FF2B5EF4-FFF2-40B4-BE49-F238E27FC236}">
                  <a16:creationId xmlns:a16="http://schemas.microsoft.com/office/drawing/2014/main" id="{0E4805A2-6A3E-46F5-83E8-79F137980C57}"/>
                </a:ext>
              </a:extLst>
            </p:cNvPr>
            <p:cNvCxnSpPr>
              <a:cxnSpLocks/>
            </p:cNvCxnSpPr>
            <p:nvPr userDrawn="1"/>
          </p:nvCxnSpPr>
          <p:spPr>
            <a:xfrm>
              <a:off x="360000" y="257174"/>
              <a:ext cx="9546000" cy="0"/>
            </a:xfrm>
            <a:prstGeom prst="line">
              <a:avLst/>
            </a:prstGeom>
            <a:solidFill>
              <a:schemeClr val="bg1"/>
            </a:solidFill>
            <a:ln w="444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AEC5B663-4EB3-4698-8076-8DF6B1192162}"/>
                </a:ext>
              </a:extLst>
            </p:cNvPr>
            <p:cNvCxnSpPr/>
            <p:nvPr userDrawn="1"/>
          </p:nvCxnSpPr>
          <p:spPr>
            <a:xfrm>
              <a:off x="9546000" y="274154"/>
              <a:ext cx="360000" cy="0"/>
            </a:xfrm>
            <a:prstGeom prst="line">
              <a:avLst/>
            </a:prstGeom>
            <a:ln w="508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9466967"/>
      </p:ext>
    </p:extLst>
  </p:cSld>
  <p:clrMapOvr>
    <a:masterClrMapping/>
  </p:clrMapOvr>
  <p:transition>
    <p:fade/>
  </p:transition>
  <p:extLst>
    <p:ext uri="{DCECCB84-F9BA-43D5-87BE-67443E8EF086}">
      <p15:sldGuideLst xmlns:p15="http://schemas.microsoft.com/office/powerpoint/2012/main">
        <p15:guide id="1" orient="horz" pos="1344">
          <p15:clr>
            <a:srgbClr val="FBAE40"/>
          </p15:clr>
        </p15:guide>
        <p15:guide id="2" pos="31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body text ">
    <p:bg>
      <p:bgPr>
        <a:solidFill>
          <a:schemeClr val="tx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744F268-C126-4DD0-8D68-F01ABD866258}"/>
              </a:ext>
            </a:extLst>
          </p:cNvPr>
          <p:cNvSpPr/>
          <p:nvPr userDrawn="1"/>
        </p:nvSpPr>
        <p:spPr>
          <a:xfrm>
            <a:off x="0" y="2"/>
            <a:ext cx="9920364" cy="6878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2" name="Title 1"/>
          <p:cNvSpPr>
            <a:spLocks noGrp="1"/>
          </p:cNvSpPr>
          <p:nvPr>
            <p:ph type="title" hasCustomPrompt="1"/>
          </p:nvPr>
        </p:nvSpPr>
        <p:spPr>
          <a:xfrm>
            <a:off x="359999" y="986268"/>
            <a:ext cx="8877663" cy="498517"/>
          </a:xfrm>
        </p:spPr>
        <p:txBody>
          <a:bodyPr wrap="square"/>
          <a:lstStyle/>
          <a:p>
            <a:r>
              <a:rPr lang="en-US" dirty="0"/>
              <a:t>Click to edit title</a:t>
            </a:r>
            <a:endParaRPr lang="en-GB" dirty="0"/>
          </a:p>
        </p:txBody>
      </p:sp>
      <p:sp>
        <p:nvSpPr>
          <p:cNvPr id="5" name="Slide Number Placeholder 4"/>
          <p:cNvSpPr>
            <a:spLocks noGrp="1"/>
          </p:cNvSpPr>
          <p:nvPr>
            <p:ph type="sldNum" sz="quarter" idx="12"/>
          </p:nvPr>
        </p:nvSpPr>
        <p:spPr>
          <a:xfrm>
            <a:off x="9454865" y="309600"/>
            <a:ext cx="446400" cy="529200"/>
          </a:xfrm>
        </p:spPr>
        <p:txBody>
          <a:bodyPr/>
          <a:lstStyle/>
          <a:p>
            <a:fld id="{FC9DAC69-A2FC-46F8-94C8-F8106C1B4EB5}" type="slidenum">
              <a:rPr lang="en-GB" smtClean="0"/>
              <a:pPr/>
              <a:t>‹#›</a:t>
            </a:fld>
            <a:endParaRPr lang="en-GB" dirty="0"/>
          </a:p>
        </p:txBody>
      </p:sp>
      <p:sp>
        <p:nvSpPr>
          <p:cNvPr id="52" name="Text Placeholder 51"/>
          <p:cNvSpPr>
            <a:spLocks noGrp="1"/>
          </p:cNvSpPr>
          <p:nvPr>
            <p:ph type="body" sz="quarter" idx="13" hasCustomPrompt="1"/>
          </p:nvPr>
        </p:nvSpPr>
        <p:spPr>
          <a:xfrm>
            <a:off x="359999" y="2133234"/>
            <a:ext cx="8877663" cy="3937854"/>
          </a:xfrm>
        </p:spPr>
        <p:txBody>
          <a:bodyPr wrap="square"/>
          <a:lstStyle>
            <a:lvl1pPr>
              <a:defRPr/>
            </a:lvl1pPr>
          </a:lstStyle>
          <a:p>
            <a:pPr lvl="0"/>
            <a:r>
              <a:rPr lang="en-US" dirty="0"/>
              <a:t>Click to edit body text. See user tip on the left on how to style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15" name="Group 14">
            <a:extLst>
              <a:ext uri="{FF2B5EF4-FFF2-40B4-BE49-F238E27FC236}">
                <a16:creationId xmlns:a16="http://schemas.microsoft.com/office/drawing/2014/main" id="{685D867C-3537-42DF-BF46-62E4F22CCA9C}"/>
              </a:ext>
            </a:extLst>
          </p:cNvPr>
          <p:cNvGrpSpPr/>
          <p:nvPr userDrawn="1"/>
        </p:nvGrpSpPr>
        <p:grpSpPr>
          <a:xfrm>
            <a:off x="360000" y="370800"/>
            <a:ext cx="9546000" cy="16980"/>
            <a:chOff x="360000" y="257174"/>
            <a:chExt cx="9546000" cy="16980"/>
          </a:xfrm>
        </p:grpSpPr>
        <p:cxnSp>
          <p:nvCxnSpPr>
            <p:cNvPr id="16" name="Straight Connector 15">
              <a:extLst>
                <a:ext uri="{FF2B5EF4-FFF2-40B4-BE49-F238E27FC236}">
                  <a16:creationId xmlns:a16="http://schemas.microsoft.com/office/drawing/2014/main" id="{51390610-4D2C-4306-B740-38ED0754B922}"/>
                </a:ext>
              </a:extLst>
            </p:cNvPr>
            <p:cNvCxnSpPr>
              <a:cxnSpLocks/>
            </p:cNvCxnSpPr>
            <p:nvPr userDrawn="1"/>
          </p:nvCxnSpPr>
          <p:spPr>
            <a:xfrm>
              <a:off x="360000" y="257174"/>
              <a:ext cx="9546000" cy="0"/>
            </a:xfrm>
            <a:prstGeom prst="line">
              <a:avLst/>
            </a:prstGeom>
            <a:solidFill>
              <a:schemeClr val="bg1"/>
            </a:solidFill>
            <a:ln w="444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C988852-596F-45A3-B0FF-DE36F8341755}"/>
                </a:ext>
              </a:extLst>
            </p:cNvPr>
            <p:cNvCxnSpPr/>
            <p:nvPr userDrawn="1"/>
          </p:nvCxnSpPr>
          <p:spPr>
            <a:xfrm>
              <a:off x="9546000" y="274154"/>
              <a:ext cx="360000" cy="0"/>
            </a:xfrm>
            <a:prstGeom prst="line">
              <a:avLst/>
            </a:prstGeom>
            <a:ln w="50800"/>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body text with client side bar">
    <p:bg>
      <p:bgPr>
        <a:solidFill>
          <a:schemeClr val="tx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4AEE19B-EA81-4AC6-80F2-7B667D7B57BE}"/>
              </a:ext>
            </a:extLst>
          </p:cNvPr>
          <p:cNvSpPr/>
          <p:nvPr userDrawn="1"/>
        </p:nvSpPr>
        <p:spPr>
          <a:xfrm>
            <a:off x="0" y="2"/>
            <a:ext cx="9920364" cy="6878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2" name="Title 1"/>
          <p:cNvSpPr>
            <a:spLocks noGrp="1"/>
          </p:cNvSpPr>
          <p:nvPr>
            <p:ph type="title" hasCustomPrompt="1"/>
          </p:nvPr>
        </p:nvSpPr>
        <p:spPr>
          <a:xfrm>
            <a:off x="359999" y="986268"/>
            <a:ext cx="8877663" cy="498517"/>
          </a:xfrm>
        </p:spPr>
        <p:txBody>
          <a:bodyPr wrap="square"/>
          <a:lstStyle/>
          <a:p>
            <a:r>
              <a:rPr lang="en-US" dirty="0"/>
              <a:t>Click to edit title</a:t>
            </a:r>
            <a:endParaRPr lang="en-GB" dirty="0"/>
          </a:p>
        </p:txBody>
      </p:sp>
      <p:sp>
        <p:nvSpPr>
          <p:cNvPr id="5" name="Slide Number Placeholder 4"/>
          <p:cNvSpPr>
            <a:spLocks noGrp="1"/>
          </p:cNvSpPr>
          <p:nvPr>
            <p:ph type="sldNum" sz="quarter" idx="12"/>
          </p:nvPr>
        </p:nvSpPr>
        <p:spPr>
          <a:xfrm>
            <a:off x="9454865" y="309600"/>
            <a:ext cx="446400" cy="529200"/>
          </a:xfrm>
        </p:spPr>
        <p:txBody>
          <a:bodyPr/>
          <a:lstStyle/>
          <a:p>
            <a:fld id="{FC9DAC69-A2FC-46F8-94C8-F8106C1B4EB5}" type="slidenum">
              <a:rPr lang="en-GB" smtClean="0"/>
              <a:pPr/>
              <a:t>‹#›</a:t>
            </a:fld>
            <a:endParaRPr lang="en-GB" dirty="0"/>
          </a:p>
        </p:txBody>
      </p:sp>
      <p:sp>
        <p:nvSpPr>
          <p:cNvPr id="52" name="Text Placeholder 51"/>
          <p:cNvSpPr>
            <a:spLocks noGrp="1"/>
          </p:cNvSpPr>
          <p:nvPr>
            <p:ph type="body" sz="quarter" idx="13" hasCustomPrompt="1"/>
          </p:nvPr>
        </p:nvSpPr>
        <p:spPr>
          <a:xfrm>
            <a:off x="360000" y="2133234"/>
            <a:ext cx="5709124" cy="1147220"/>
          </a:xfrm>
        </p:spPr>
        <p:txBody>
          <a:bodyPr wrap="square"/>
          <a:lstStyle>
            <a:lvl1pPr>
              <a:defRPr>
                <a:solidFill>
                  <a:schemeClr val="tx1"/>
                </a:solidFill>
              </a:defRPr>
            </a:lvl1pPr>
          </a:lstStyle>
          <a:p>
            <a:pPr lvl="0"/>
            <a:r>
              <a:rPr lang="en-US" dirty="0"/>
              <a:t>Click to edit body text. See user tip on the left on how to style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2" name="Text Placeholder 51">
            <a:extLst>
              <a:ext uri="{FF2B5EF4-FFF2-40B4-BE49-F238E27FC236}">
                <a16:creationId xmlns:a16="http://schemas.microsoft.com/office/drawing/2014/main" id="{47A44DA6-DD81-47BF-8550-06CE4C7960DC}"/>
              </a:ext>
            </a:extLst>
          </p:cNvPr>
          <p:cNvSpPr>
            <a:spLocks noGrp="1"/>
          </p:cNvSpPr>
          <p:nvPr>
            <p:ph type="body" sz="quarter" idx="14" hasCustomPrompt="1"/>
          </p:nvPr>
        </p:nvSpPr>
        <p:spPr>
          <a:xfrm>
            <a:off x="360000" y="3429002"/>
            <a:ext cx="5709124" cy="2641303"/>
          </a:xfrm>
        </p:spPr>
        <p:txBody>
          <a:bodyPr wrap="square" numCol="2" spcCol="180000"/>
          <a:lstStyle>
            <a:lvl1pPr>
              <a:defRPr>
                <a:solidFill>
                  <a:schemeClr val="tx1"/>
                </a:solidFill>
              </a:defRPr>
            </a:lvl1pPr>
          </a:lstStyle>
          <a:p>
            <a:pPr lvl="0"/>
            <a:r>
              <a:rPr lang="en-US" dirty="0"/>
              <a:t>Click to edit body text. See user tip on the left on how to style text over 2 columns.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3" name="Text Placeholder 51">
            <a:extLst>
              <a:ext uri="{FF2B5EF4-FFF2-40B4-BE49-F238E27FC236}">
                <a16:creationId xmlns:a16="http://schemas.microsoft.com/office/drawing/2014/main" id="{D2D8784C-5413-4844-B6F4-AB1714520FF4}"/>
              </a:ext>
            </a:extLst>
          </p:cNvPr>
          <p:cNvSpPr>
            <a:spLocks noGrp="1"/>
          </p:cNvSpPr>
          <p:nvPr>
            <p:ph type="body" sz="quarter" idx="15" hasCustomPrompt="1"/>
          </p:nvPr>
        </p:nvSpPr>
        <p:spPr>
          <a:xfrm>
            <a:off x="6273185" y="2142786"/>
            <a:ext cx="2975566" cy="3923388"/>
          </a:xfrm>
          <a:noFill/>
        </p:spPr>
        <p:txBody>
          <a:bodyPr wrap="square" lIns="0" tIns="0" rIns="0" bIns="0">
            <a:noAutofit/>
          </a:bodyPr>
          <a:lstStyle>
            <a:lvl1pPr>
              <a:defRPr sz="1200" b="0">
                <a:solidFill>
                  <a:schemeClr val="tx1"/>
                </a:solidFill>
              </a:defRPr>
            </a:lvl1pPr>
            <a:lvl2pPr>
              <a:defRPr sz="850">
                <a:solidFill>
                  <a:schemeClr val="tx1"/>
                </a:solidFill>
              </a:defRPr>
            </a:lvl2pPr>
            <a:lvl3pPr>
              <a:defRPr sz="850">
                <a:solidFill>
                  <a:schemeClr val="tx1"/>
                </a:solidFill>
              </a:defRPr>
            </a:lvl3pPr>
            <a:lvl4pPr marL="186905" indent="-92206">
              <a:buClr>
                <a:schemeClr val="tx1"/>
              </a:buClr>
              <a:buFont typeface="Caecilia LT Std Light" panose="00000400000000000000" pitchFamily="50" charset="0"/>
              <a:buChar char="-"/>
              <a:defRPr sz="850">
                <a:solidFill>
                  <a:schemeClr val="tx1"/>
                </a:solidFill>
              </a:defRPr>
            </a:lvl4pPr>
            <a:lvl5pPr marL="307702" indent="0">
              <a:buClr>
                <a:schemeClr val="tx1"/>
              </a:buClr>
              <a:buFont typeface="Caecilia LT Std Light" panose="00000400000000000000" pitchFamily="50" charset="0"/>
              <a:buNone/>
              <a:defRPr sz="554">
                <a:solidFill>
                  <a:srgbClr val="FF0000"/>
                </a:solidFill>
              </a:defRPr>
            </a:lvl5pPr>
          </a:lstStyle>
          <a:p>
            <a:pPr lvl="0"/>
            <a:r>
              <a:rPr lang="en-US" dirty="0"/>
              <a:t>Click to edit body text. See user tip on the left on how to style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17" name="Group 16">
            <a:extLst>
              <a:ext uri="{FF2B5EF4-FFF2-40B4-BE49-F238E27FC236}">
                <a16:creationId xmlns:a16="http://schemas.microsoft.com/office/drawing/2014/main" id="{9ACE1C82-8CA3-499D-9508-94A0F8FDBA3D}"/>
              </a:ext>
            </a:extLst>
          </p:cNvPr>
          <p:cNvGrpSpPr/>
          <p:nvPr userDrawn="1"/>
        </p:nvGrpSpPr>
        <p:grpSpPr>
          <a:xfrm>
            <a:off x="360000" y="370800"/>
            <a:ext cx="9546000" cy="16980"/>
            <a:chOff x="360000" y="257174"/>
            <a:chExt cx="9546000" cy="16980"/>
          </a:xfrm>
        </p:grpSpPr>
        <p:cxnSp>
          <p:nvCxnSpPr>
            <p:cNvPr id="18" name="Straight Connector 17">
              <a:extLst>
                <a:ext uri="{FF2B5EF4-FFF2-40B4-BE49-F238E27FC236}">
                  <a16:creationId xmlns:a16="http://schemas.microsoft.com/office/drawing/2014/main" id="{0CC35E64-98FA-4A11-BB9A-6E0A74695755}"/>
                </a:ext>
              </a:extLst>
            </p:cNvPr>
            <p:cNvCxnSpPr>
              <a:cxnSpLocks/>
            </p:cNvCxnSpPr>
            <p:nvPr userDrawn="1"/>
          </p:nvCxnSpPr>
          <p:spPr>
            <a:xfrm>
              <a:off x="360000" y="257174"/>
              <a:ext cx="9546000" cy="0"/>
            </a:xfrm>
            <a:prstGeom prst="line">
              <a:avLst/>
            </a:prstGeom>
            <a:solidFill>
              <a:schemeClr val="bg1"/>
            </a:solidFill>
            <a:ln w="444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0558FE7-AA24-49E3-BAC0-E879B9BD81A8}"/>
                </a:ext>
              </a:extLst>
            </p:cNvPr>
            <p:cNvCxnSpPr/>
            <p:nvPr userDrawn="1"/>
          </p:nvCxnSpPr>
          <p:spPr>
            <a:xfrm>
              <a:off x="9546000" y="274154"/>
              <a:ext cx="360000" cy="0"/>
            </a:xfrm>
            <a:prstGeom prst="line">
              <a:avLst/>
            </a:prstGeom>
            <a:ln w="508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1290405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of 2">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4CFB796-47D1-194A-A21B-C8DDD0F0FEAD}" type="slidenum">
              <a:rPr lang="en-US" smtClean="0"/>
              <a:pPr/>
              <a:t>‹#›</a:t>
            </a:fld>
            <a:endParaRPr lang="en-US" dirty="0"/>
          </a:p>
        </p:txBody>
      </p:sp>
      <p:sp>
        <p:nvSpPr>
          <p:cNvPr id="27" name="Rectangle 26"/>
          <p:cNvSpPr/>
          <p:nvPr userDrawn="1"/>
        </p:nvSpPr>
        <p:spPr>
          <a:xfrm>
            <a:off x="1070490" y="1200895"/>
            <a:ext cx="2002266" cy="969496"/>
          </a:xfrm>
          <a:prstGeom prst="rect">
            <a:avLst/>
          </a:prstGeom>
        </p:spPr>
        <p:txBody>
          <a:bodyPr wrap="square" lIns="0" tIns="0" rIns="0" bIns="0">
            <a:spAutoFit/>
          </a:bodyPr>
          <a:lstStyle/>
          <a:p>
            <a:pPr algn="l"/>
            <a:r>
              <a:rPr lang="en-GB" sz="900" b="0" baseline="0" dirty="0">
                <a:solidFill>
                  <a:schemeClr val="accent1"/>
                </a:solidFill>
                <a:latin typeface="Caecilia LT Std Roman" pitchFamily="50" charset="0"/>
              </a:rPr>
              <a:t>Clyde &amp; Co. Colours</a:t>
            </a:r>
            <a:br>
              <a:rPr lang="en-GB" sz="900" b="1" baseline="0" dirty="0">
                <a:solidFill>
                  <a:schemeClr val="tx2"/>
                </a:solidFill>
              </a:rPr>
            </a:br>
            <a:r>
              <a:rPr lang="en-GB" sz="900" b="0" baseline="0" dirty="0"/>
              <a:t>The template has been set with predefined brand colours. These can be found when using the ‘fill’ functions. Only colours within this palette from the top line should be used in your presentation.</a:t>
            </a:r>
          </a:p>
        </p:txBody>
      </p:sp>
      <p:sp>
        <p:nvSpPr>
          <p:cNvPr id="30" name="Rectangle 29"/>
          <p:cNvSpPr/>
          <p:nvPr userDrawn="1"/>
        </p:nvSpPr>
        <p:spPr>
          <a:xfrm>
            <a:off x="5557484" y="1199613"/>
            <a:ext cx="3764031" cy="1661993"/>
          </a:xfrm>
          <a:prstGeom prst="rect">
            <a:avLst/>
          </a:prstGeom>
        </p:spPr>
        <p:txBody>
          <a:bodyPr wrap="square" lIns="0" tIns="0" rIns="0" bIns="0">
            <a:spAutoFit/>
          </a:bodyPr>
          <a:lstStyle/>
          <a:p>
            <a:pPr algn="l"/>
            <a:r>
              <a:rPr lang="en-GB" sz="900" b="0" baseline="0" dirty="0">
                <a:solidFill>
                  <a:schemeClr val="accent1"/>
                </a:solidFill>
                <a:latin typeface="Caecilia LT Std Roman" pitchFamily="50" charset="0"/>
              </a:rPr>
              <a:t>Clyde &amp; Co. Fonts</a:t>
            </a:r>
          </a:p>
          <a:p>
            <a:pPr algn="l"/>
            <a:r>
              <a:rPr lang="en-GB" sz="900" b="0" baseline="0" dirty="0"/>
              <a:t>The only fonts we use in our PowerPoint documents are special to Clyde &amp; Co. The 2 fonts (for PC users)  are Caecilia LT Std Light and Caecilia LT Std Roman.</a:t>
            </a:r>
          </a:p>
          <a:p>
            <a:pPr algn="l"/>
            <a:endParaRPr lang="en-GB" sz="900" b="0" baseline="0" dirty="0"/>
          </a:p>
          <a:p>
            <a:pPr algn="l"/>
            <a:r>
              <a:rPr lang="en-GB" sz="900" b="0" baseline="0" dirty="0"/>
              <a:t>If the fonts shown on your computer for this PowerPoint file do not look like the screen grabs shown in these 2 instruction slides you should check with your IT contact at Clyde &amp; Co, to ensure you have these Fonts installed on your computer.</a:t>
            </a:r>
          </a:p>
          <a:p>
            <a:pPr algn="l"/>
            <a:endParaRPr lang="en-GB" sz="900" b="0" baseline="0" dirty="0"/>
          </a:p>
          <a:p>
            <a:pPr algn="l"/>
            <a:r>
              <a:rPr lang="en-GB" sz="900" b="1" baseline="0" dirty="0"/>
              <a:t>Please also note the Tip (top right off the slide) about saving this file as a PDF before circulating externally.</a:t>
            </a:r>
          </a:p>
        </p:txBody>
      </p:sp>
      <p:sp>
        <p:nvSpPr>
          <p:cNvPr id="32" name="Rectangle 31"/>
          <p:cNvSpPr/>
          <p:nvPr userDrawn="1"/>
        </p:nvSpPr>
        <p:spPr>
          <a:xfrm>
            <a:off x="1070490" y="3842327"/>
            <a:ext cx="8250782" cy="969496"/>
          </a:xfrm>
          <a:prstGeom prst="rect">
            <a:avLst/>
          </a:prstGeom>
        </p:spPr>
        <p:txBody>
          <a:bodyPr wrap="square" lIns="0" tIns="0" rIns="0" bIns="0" numCol="2" spcCol="180000">
            <a:spAutoFit/>
          </a:bodyPr>
          <a:lstStyle/>
          <a:p>
            <a:pPr algn="l"/>
            <a:r>
              <a:rPr lang="en-GB" sz="900" b="0" baseline="0" dirty="0">
                <a:solidFill>
                  <a:schemeClr val="accent1"/>
                </a:solidFill>
                <a:latin typeface="Caecilia LT Std Roman" pitchFamily="50" charset="0"/>
              </a:rPr>
              <a:t>Text Styles</a:t>
            </a:r>
            <a:br>
              <a:rPr lang="en-GB" sz="900" b="1" baseline="0" dirty="0">
                <a:solidFill>
                  <a:schemeClr val="tx2"/>
                </a:solidFill>
              </a:rPr>
            </a:br>
            <a:r>
              <a:rPr lang="en-GB" sz="900" b="0" baseline="0" dirty="0"/>
              <a:t>This template has also set the text styles you will need for the various layouts. There is now no need to use Bold/Italic, colours or bullet buttons. </a:t>
            </a:r>
            <a:r>
              <a:rPr lang="en-GB" sz="900" b="1" baseline="0" dirty="0"/>
              <a:t>All body text can be styled by simply selecting the relevant text and clicking the ‘Increase list level’ (this button looks like the below image and can be found at the  top of your screen ).</a:t>
            </a:r>
          </a:p>
          <a:p>
            <a:pPr algn="l"/>
            <a:endParaRPr lang="en-GB" sz="900" b="0" baseline="0" dirty="0"/>
          </a:p>
          <a:p>
            <a:pPr algn="l"/>
            <a:endParaRPr lang="en-GB" sz="900" b="0" baseline="0" dirty="0"/>
          </a:p>
          <a:p>
            <a:pPr algn="l"/>
            <a:r>
              <a:rPr lang="en-GB" sz="900" b="0" baseline="0" dirty="0"/>
              <a:t>All compliant text styles will show via this method, and if you click too far the text turns red (signifying a non-compliant text style) and you should use the ‘Decrease list level’ button to return to the correct text styles.</a:t>
            </a:r>
          </a:p>
          <a:p>
            <a:pPr algn="l"/>
            <a:endParaRPr lang="en-GB" sz="900" b="1" baseline="0" dirty="0"/>
          </a:p>
        </p:txBody>
      </p:sp>
      <p:sp>
        <p:nvSpPr>
          <p:cNvPr id="14" name="TextBox 13"/>
          <p:cNvSpPr txBox="1"/>
          <p:nvPr userDrawn="1"/>
        </p:nvSpPr>
        <p:spPr>
          <a:xfrm>
            <a:off x="2846810" y="723341"/>
            <a:ext cx="4254370" cy="246221"/>
          </a:xfrm>
          <a:prstGeom prst="rect">
            <a:avLst/>
          </a:prstGeom>
          <a:noFill/>
        </p:spPr>
        <p:txBody>
          <a:bodyPr wrap="none" lIns="0" tIns="0" rIns="0" bIns="0" rtlCol="0">
            <a:spAutoFit/>
          </a:bodyPr>
          <a:lstStyle/>
          <a:p>
            <a:pPr algn="ctr"/>
            <a:r>
              <a:rPr lang="en-GB" sz="800" b="1" dirty="0">
                <a:solidFill>
                  <a:schemeClr val="tx1"/>
                </a:solidFill>
              </a:rPr>
              <a:t>To check you have the latest version of this template go to the Marketing Tool Kit</a:t>
            </a:r>
            <a:br>
              <a:rPr lang="en-GB" sz="800" b="1" dirty="0">
                <a:solidFill>
                  <a:schemeClr val="tx1"/>
                </a:solidFill>
              </a:rPr>
            </a:br>
            <a:r>
              <a:rPr lang="en-GB" sz="800" b="1" dirty="0">
                <a:solidFill>
                  <a:schemeClr val="tx1"/>
                </a:solidFill>
              </a:rPr>
              <a:t> </a:t>
            </a:r>
            <a:r>
              <a:rPr lang="en-GB" sz="800" b="1" dirty="0">
                <a:solidFill>
                  <a:schemeClr val="tx1"/>
                </a:solidFill>
                <a:hlinkClick r:id="rId2"/>
              </a:rPr>
              <a:t>http://oursharedtoolkit/design/Pages/DIY-PowerPoint-Templates.aspx</a:t>
            </a:r>
            <a:r>
              <a:rPr lang="en-GB" sz="800" b="1" dirty="0">
                <a:solidFill>
                  <a:schemeClr val="tx1"/>
                </a:solidFill>
              </a:rPr>
              <a:t> </a:t>
            </a:r>
          </a:p>
        </p:txBody>
      </p:sp>
      <p:sp>
        <p:nvSpPr>
          <p:cNvPr id="17" name="TextBox 16">
            <a:extLst>
              <a:ext uri="{FF2B5EF4-FFF2-40B4-BE49-F238E27FC236}">
                <a16:creationId xmlns:a16="http://schemas.microsoft.com/office/drawing/2014/main" id="{E20BA032-A47F-4D57-9998-F5C86D4ACF9D}"/>
              </a:ext>
            </a:extLst>
          </p:cNvPr>
          <p:cNvSpPr txBox="1"/>
          <p:nvPr userDrawn="1"/>
        </p:nvSpPr>
        <p:spPr>
          <a:xfrm>
            <a:off x="793398" y="6028495"/>
            <a:ext cx="8527874" cy="429601"/>
          </a:xfrm>
          <a:prstGeom prst="rect">
            <a:avLst/>
          </a:prstGeom>
          <a:noFill/>
        </p:spPr>
        <p:txBody>
          <a:bodyPr wrap="square" lIns="0" tIns="0" rIns="0" bIns="0" rtlCol="0">
            <a:normAutofit/>
          </a:bodyPr>
          <a:lstStyle/>
          <a:p>
            <a:pPr algn="ctr"/>
            <a:r>
              <a:rPr lang="en-GB" sz="900" b="1" dirty="0">
                <a:solidFill>
                  <a:schemeClr val="accent1"/>
                </a:solidFill>
              </a:rPr>
              <a:t>Obviously we don’t want this slide seen externally or on circulation,  </a:t>
            </a:r>
            <a:br>
              <a:rPr lang="en-GB" sz="900" b="1" dirty="0">
                <a:solidFill>
                  <a:schemeClr val="accent1"/>
                </a:solidFill>
              </a:rPr>
            </a:br>
            <a:r>
              <a:rPr lang="en-GB" sz="900" b="1" dirty="0">
                <a:solidFill>
                  <a:schemeClr val="accent1"/>
                </a:solidFill>
              </a:rPr>
              <a:t>so</a:t>
            </a:r>
            <a:r>
              <a:rPr lang="en-GB" sz="900" b="1" baseline="0" dirty="0">
                <a:solidFill>
                  <a:schemeClr val="accent1"/>
                </a:solidFill>
              </a:rPr>
              <a:t> please ensure this slide is </a:t>
            </a:r>
            <a:r>
              <a:rPr lang="en-GB" sz="900" b="1" dirty="0">
                <a:solidFill>
                  <a:schemeClr val="accent1"/>
                </a:solidFill>
              </a:rPr>
              <a:t>deleted or hidden before finalising and circulating</a:t>
            </a:r>
            <a:r>
              <a:rPr lang="en-GB" sz="900" b="1" baseline="0" dirty="0">
                <a:solidFill>
                  <a:schemeClr val="accent1"/>
                </a:solidFill>
              </a:rPr>
              <a:t> your PowerPoint document.</a:t>
            </a:r>
            <a:endParaRPr lang="en-GB" sz="1000" b="1" baseline="0" dirty="0">
              <a:solidFill>
                <a:schemeClr val="accent1"/>
              </a:solidFill>
            </a:endParaRPr>
          </a:p>
          <a:p>
            <a:pPr algn="ctr"/>
            <a:endParaRPr lang="en-GB" sz="1000" b="1" dirty="0">
              <a:solidFill>
                <a:schemeClr val="accent1"/>
              </a:solidFill>
            </a:endParaRPr>
          </a:p>
        </p:txBody>
      </p:sp>
      <p:sp>
        <p:nvSpPr>
          <p:cNvPr id="18" name="TextBox 17">
            <a:extLst>
              <a:ext uri="{FF2B5EF4-FFF2-40B4-BE49-F238E27FC236}">
                <a16:creationId xmlns:a16="http://schemas.microsoft.com/office/drawing/2014/main" id="{D2768F07-F7FE-422D-93A3-224D16E45E48}"/>
              </a:ext>
            </a:extLst>
          </p:cNvPr>
          <p:cNvSpPr txBox="1"/>
          <p:nvPr userDrawn="1"/>
        </p:nvSpPr>
        <p:spPr>
          <a:xfrm>
            <a:off x="2526301" y="6429339"/>
            <a:ext cx="4791376" cy="276999"/>
          </a:xfrm>
          <a:prstGeom prst="rect">
            <a:avLst/>
          </a:prstGeom>
          <a:noFill/>
        </p:spPr>
        <p:txBody>
          <a:bodyPr wrap="none" lIns="0" tIns="0" rIns="0" bIns="0" rtlCol="0">
            <a:spAutoFit/>
          </a:bodyPr>
          <a:lstStyle/>
          <a:p>
            <a:pPr algn="ctr"/>
            <a:r>
              <a:rPr lang="en-GB" sz="900" b="1" dirty="0">
                <a:solidFill>
                  <a:schemeClr val="tx1"/>
                </a:solidFill>
              </a:rPr>
              <a:t>To check you have the latest version of this template go to the Marketing Tool Kit</a:t>
            </a:r>
            <a:br>
              <a:rPr lang="en-GB" sz="900" b="1" dirty="0">
                <a:solidFill>
                  <a:schemeClr val="tx1"/>
                </a:solidFill>
              </a:rPr>
            </a:br>
            <a:r>
              <a:rPr lang="en-GB" sz="900" b="1" dirty="0">
                <a:solidFill>
                  <a:schemeClr val="tx1"/>
                </a:solidFill>
              </a:rPr>
              <a:t> </a:t>
            </a:r>
            <a:r>
              <a:rPr lang="en-GB" sz="900" b="1" dirty="0">
                <a:solidFill>
                  <a:schemeClr val="tx1"/>
                </a:solidFill>
                <a:hlinkClick r:id="rId2"/>
              </a:rPr>
              <a:t>http://oursharedtoolkit/design/Pages/DIY-PowerPoint-Templates.aspx</a:t>
            </a:r>
            <a:r>
              <a:rPr lang="en-GB" sz="900" b="1" dirty="0">
                <a:solidFill>
                  <a:schemeClr val="tx1"/>
                </a:solidFill>
              </a:rPr>
              <a:t> </a:t>
            </a:r>
          </a:p>
        </p:txBody>
      </p:sp>
      <p:sp>
        <p:nvSpPr>
          <p:cNvPr id="25" name="TextBox 24">
            <a:extLst>
              <a:ext uri="{FF2B5EF4-FFF2-40B4-BE49-F238E27FC236}">
                <a16:creationId xmlns:a16="http://schemas.microsoft.com/office/drawing/2014/main" id="{1D40F06A-FA30-4495-ABB7-5D8E1845375B}"/>
              </a:ext>
            </a:extLst>
          </p:cNvPr>
          <p:cNvSpPr txBox="1"/>
          <p:nvPr userDrawn="1"/>
        </p:nvSpPr>
        <p:spPr>
          <a:xfrm>
            <a:off x="387357" y="5631051"/>
            <a:ext cx="9128324" cy="276999"/>
          </a:xfrm>
          <a:prstGeom prst="rect">
            <a:avLst/>
          </a:prstGeom>
          <a:noFill/>
        </p:spPr>
        <p:txBody>
          <a:bodyPr wrap="square" lIns="0" tIns="0" rIns="0" bIns="0" rtlCol="0">
            <a:spAutoFit/>
          </a:bodyPr>
          <a:lstStyle/>
          <a:p>
            <a:pPr algn="ctr"/>
            <a:r>
              <a:rPr lang="en-GB" sz="900" b="1" dirty="0">
                <a:solidFill>
                  <a:schemeClr val="tx1"/>
                </a:solidFill>
              </a:rPr>
              <a:t>If you have any questions on using this presentation contact Corporate Communications </a:t>
            </a:r>
            <a:br>
              <a:rPr lang="en-GB" sz="900" b="1" dirty="0">
                <a:solidFill>
                  <a:schemeClr val="tx1"/>
                </a:solidFill>
              </a:rPr>
            </a:br>
            <a:r>
              <a:rPr lang="en-GB" sz="900" b="1" dirty="0">
                <a:solidFill>
                  <a:schemeClr val="tx1"/>
                </a:solidFill>
              </a:rPr>
              <a:t>email: communications@clydeco.com</a:t>
            </a:r>
          </a:p>
        </p:txBody>
      </p:sp>
      <p:sp>
        <p:nvSpPr>
          <p:cNvPr id="26" name="TextBox 25">
            <a:extLst>
              <a:ext uri="{FF2B5EF4-FFF2-40B4-BE49-F238E27FC236}">
                <a16:creationId xmlns:a16="http://schemas.microsoft.com/office/drawing/2014/main" id="{07810C4F-CD67-4772-9C86-89DA8FB1F5E3}"/>
              </a:ext>
            </a:extLst>
          </p:cNvPr>
          <p:cNvSpPr txBox="1"/>
          <p:nvPr userDrawn="1"/>
        </p:nvSpPr>
        <p:spPr>
          <a:xfrm>
            <a:off x="3062282" y="554337"/>
            <a:ext cx="3961021" cy="153888"/>
          </a:xfrm>
          <a:prstGeom prst="rect">
            <a:avLst/>
          </a:prstGeom>
          <a:noFill/>
        </p:spPr>
        <p:txBody>
          <a:bodyPr wrap="none" lIns="0" tIns="0" rIns="0" bIns="0" rtlCol="0">
            <a:spAutoFit/>
          </a:bodyPr>
          <a:lstStyle/>
          <a:p>
            <a:pPr algn="ctr"/>
            <a:r>
              <a:rPr lang="en-GB" sz="1000" b="1" dirty="0">
                <a:solidFill>
                  <a:schemeClr val="tx1"/>
                </a:solidFill>
              </a:rPr>
              <a:t>How to use this PowerPoint template successfully. Part 2 of 2</a:t>
            </a:r>
          </a:p>
        </p:txBody>
      </p:sp>
      <p:pic>
        <p:nvPicPr>
          <p:cNvPr id="28" name="Picture 27">
            <a:extLst>
              <a:ext uri="{FF2B5EF4-FFF2-40B4-BE49-F238E27FC236}">
                <a16:creationId xmlns:a16="http://schemas.microsoft.com/office/drawing/2014/main" id="{56C880EA-E7FC-42E3-87BC-399E1A90EEB6}"/>
              </a:ext>
            </a:extLst>
          </p:cNvPr>
          <p:cNvPicPr>
            <a:picLocks noChangeAspect="1"/>
          </p:cNvPicPr>
          <p:nvPr userDrawn="1"/>
        </p:nvPicPr>
        <p:blipFill>
          <a:blip r:embed="rId3" cstate="print">
            <a:lum bright="-100000"/>
            <a:extLst>
              <a:ext uri="{28A0092B-C50C-407E-A947-70E740481C1C}">
                <a14:useLocalDpi xmlns:a14="http://schemas.microsoft.com/office/drawing/2010/main" val="0"/>
              </a:ext>
            </a:extLst>
          </a:blip>
          <a:stretch>
            <a:fillRect/>
          </a:stretch>
        </p:blipFill>
        <p:spPr>
          <a:xfrm>
            <a:off x="4016292" y="95673"/>
            <a:ext cx="1870454" cy="344995"/>
          </a:xfrm>
          <a:prstGeom prst="rect">
            <a:avLst/>
          </a:prstGeom>
        </p:spPr>
      </p:pic>
      <p:grpSp>
        <p:nvGrpSpPr>
          <p:cNvPr id="29" name="Group 28">
            <a:extLst>
              <a:ext uri="{FF2B5EF4-FFF2-40B4-BE49-F238E27FC236}">
                <a16:creationId xmlns:a16="http://schemas.microsoft.com/office/drawing/2014/main" id="{C24E9898-477C-4625-AA21-C76AFCFBE98B}"/>
              </a:ext>
            </a:extLst>
          </p:cNvPr>
          <p:cNvGrpSpPr/>
          <p:nvPr userDrawn="1"/>
        </p:nvGrpSpPr>
        <p:grpSpPr>
          <a:xfrm>
            <a:off x="3150694" y="1164335"/>
            <a:ext cx="1405877" cy="2264665"/>
            <a:chOff x="2557281" y="883231"/>
            <a:chExt cx="1772035" cy="2854492"/>
          </a:xfrm>
        </p:grpSpPr>
        <p:pic>
          <p:nvPicPr>
            <p:cNvPr id="31" name="Picture 30">
              <a:extLst>
                <a:ext uri="{FF2B5EF4-FFF2-40B4-BE49-F238E27FC236}">
                  <a16:creationId xmlns:a16="http://schemas.microsoft.com/office/drawing/2014/main" id="{57DB46A7-0D46-4F5A-8973-DB45A77690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3904" y="883232"/>
              <a:ext cx="1453887" cy="2854491"/>
            </a:xfrm>
            <a:prstGeom prst="rect">
              <a:avLst/>
            </a:prstGeom>
            <a:ln>
              <a:solidFill>
                <a:schemeClr val="bg1">
                  <a:lumMod val="95000"/>
                </a:schemeClr>
              </a:solidFill>
            </a:ln>
          </p:spPr>
        </p:pic>
        <p:sp>
          <p:nvSpPr>
            <p:cNvPr id="34" name="Rectangle 33">
              <a:extLst>
                <a:ext uri="{FF2B5EF4-FFF2-40B4-BE49-F238E27FC236}">
                  <a16:creationId xmlns:a16="http://schemas.microsoft.com/office/drawing/2014/main" id="{2F616D1D-3EFB-4671-BB9D-A7F11AE81DD6}"/>
                </a:ext>
              </a:extLst>
            </p:cNvPr>
            <p:cNvSpPr/>
            <p:nvPr/>
          </p:nvSpPr>
          <p:spPr>
            <a:xfrm>
              <a:off x="2557281" y="883231"/>
              <a:ext cx="1772035" cy="363009"/>
            </a:xfrm>
            <a:prstGeom prst="rect">
              <a:avLst/>
            </a:prstGeom>
            <a:noFill/>
            <a:ln w="38100">
              <a:solidFill>
                <a:schemeClr val="tx1"/>
              </a:solidFill>
            </a:ln>
          </p:spPr>
          <p:txBody>
            <a:bodyPr wrap="none" lIns="0" tIns="0" rIns="0" bIns="0" rtlCol="0" anchor="ctr">
              <a:noAutofit/>
            </a:bodyPr>
            <a:lstStyle/>
            <a:p>
              <a:pPr algn="ctr">
                <a:lnSpc>
                  <a:spcPct val="90000"/>
                </a:lnSpc>
              </a:pPr>
              <a:endParaRPr lang="en-GB" sz="1400" b="1" dirty="0">
                <a:solidFill>
                  <a:schemeClr val="bg1"/>
                </a:solidFill>
              </a:endParaRPr>
            </a:p>
          </p:txBody>
        </p:sp>
      </p:grpSp>
      <p:pic>
        <p:nvPicPr>
          <p:cNvPr id="35" name="Picture 34">
            <a:extLst>
              <a:ext uri="{FF2B5EF4-FFF2-40B4-BE49-F238E27FC236}">
                <a16:creationId xmlns:a16="http://schemas.microsoft.com/office/drawing/2014/main" id="{F54B65C5-5070-49A0-BCA6-A7DAF544993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32389" y="4784743"/>
            <a:ext cx="646350" cy="356606"/>
          </a:xfrm>
          <a:prstGeom prst="rect">
            <a:avLst/>
          </a:prstGeom>
          <a:ln w="12700">
            <a:solidFill>
              <a:schemeClr val="bg1">
                <a:lumMod val="95000"/>
              </a:schemeClr>
            </a:solidFill>
          </a:ln>
        </p:spPr>
      </p:pic>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half width body text">
    <p:bg>
      <p:bgPr>
        <a:solidFill>
          <a:schemeClr val="tx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1E31571-F2D5-43FE-B5AC-76705927E89E}"/>
              </a:ext>
            </a:extLst>
          </p:cNvPr>
          <p:cNvSpPr/>
          <p:nvPr userDrawn="1"/>
        </p:nvSpPr>
        <p:spPr>
          <a:xfrm>
            <a:off x="0" y="2"/>
            <a:ext cx="9920364" cy="6878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2" name="Title 1"/>
          <p:cNvSpPr>
            <a:spLocks noGrp="1"/>
          </p:cNvSpPr>
          <p:nvPr>
            <p:ph type="title" hasCustomPrompt="1"/>
          </p:nvPr>
        </p:nvSpPr>
        <p:spPr>
          <a:xfrm>
            <a:off x="359999" y="986268"/>
            <a:ext cx="8877663" cy="498517"/>
          </a:xfrm>
        </p:spPr>
        <p:txBody>
          <a:bodyPr wrap="square"/>
          <a:lstStyle/>
          <a:p>
            <a:r>
              <a:rPr lang="en-US" dirty="0"/>
              <a:t>Click to edit title</a:t>
            </a:r>
            <a:endParaRPr lang="en-GB" dirty="0"/>
          </a:p>
        </p:txBody>
      </p:sp>
      <p:sp>
        <p:nvSpPr>
          <p:cNvPr id="5" name="Slide Number Placeholder 4"/>
          <p:cNvSpPr>
            <a:spLocks noGrp="1"/>
          </p:cNvSpPr>
          <p:nvPr>
            <p:ph type="sldNum" sz="quarter" idx="12"/>
          </p:nvPr>
        </p:nvSpPr>
        <p:spPr>
          <a:xfrm>
            <a:off x="9454865" y="309600"/>
            <a:ext cx="446400" cy="529200"/>
          </a:xfrm>
        </p:spPr>
        <p:txBody>
          <a:bodyPr/>
          <a:lstStyle/>
          <a:p>
            <a:fld id="{FC9DAC69-A2FC-46F8-94C8-F8106C1B4EB5}" type="slidenum">
              <a:rPr lang="en-GB" smtClean="0"/>
              <a:pPr/>
              <a:t>‹#›</a:t>
            </a:fld>
            <a:endParaRPr lang="en-GB" dirty="0"/>
          </a:p>
        </p:txBody>
      </p:sp>
      <p:sp>
        <p:nvSpPr>
          <p:cNvPr id="52" name="Text Placeholder 51"/>
          <p:cNvSpPr>
            <a:spLocks noGrp="1"/>
          </p:cNvSpPr>
          <p:nvPr>
            <p:ph type="body" sz="quarter" idx="13" hasCustomPrompt="1"/>
          </p:nvPr>
        </p:nvSpPr>
        <p:spPr>
          <a:xfrm>
            <a:off x="360000" y="2133234"/>
            <a:ext cx="4159603" cy="3937854"/>
          </a:xfrm>
        </p:spPr>
        <p:txBody>
          <a:bodyPr wrap="square"/>
          <a:lstStyle>
            <a:lvl1pPr>
              <a:defRPr/>
            </a:lvl1pPr>
          </a:lstStyle>
          <a:p>
            <a:pPr lvl="0"/>
            <a:r>
              <a:rPr lang="en-US" dirty="0"/>
              <a:t>Click to edit body text. See user tip on the left on how to style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15" name="Group 14">
            <a:extLst>
              <a:ext uri="{FF2B5EF4-FFF2-40B4-BE49-F238E27FC236}">
                <a16:creationId xmlns:a16="http://schemas.microsoft.com/office/drawing/2014/main" id="{AFCA0A2C-C260-462A-A578-87087203B30D}"/>
              </a:ext>
            </a:extLst>
          </p:cNvPr>
          <p:cNvGrpSpPr/>
          <p:nvPr userDrawn="1"/>
        </p:nvGrpSpPr>
        <p:grpSpPr>
          <a:xfrm>
            <a:off x="360000" y="370800"/>
            <a:ext cx="9546000" cy="16980"/>
            <a:chOff x="360000" y="257174"/>
            <a:chExt cx="9546000" cy="16980"/>
          </a:xfrm>
        </p:grpSpPr>
        <p:cxnSp>
          <p:nvCxnSpPr>
            <p:cNvPr id="16" name="Straight Connector 15">
              <a:extLst>
                <a:ext uri="{FF2B5EF4-FFF2-40B4-BE49-F238E27FC236}">
                  <a16:creationId xmlns:a16="http://schemas.microsoft.com/office/drawing/2014/main" id="{18FF1A16-5F9A-4067-A1E6-3E284F7EF54E}"/>
                </a:ext>
              </a:extLst>
            </p:cNvPr>
            <p:cNvCxnSpPr>
              <a:cxnSpLocks/>
            </p:cNvCxnSpPr>
            <p:nvPr userDrawn="1"/>
          </p:nvCxnSpPr>
          <p:spPr>
            <a:xfrm>
              <a:off x="360000" y="257174"/>
              <a:ext cx="9546000" cy="0"/>
            </a:xfrm>
            <a:prstGeom prst="line">
              <a:avLst/>
            </a:prstGeom>
            <a:solidFill>
              <a:schemeClr val="bg1"/>
            </a:solidFill>
            <a:ln w="444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38CB6D2-3D98-4CD2-9B9B-D92CDA7AC90C}"/>
                </a:ext>
              </a:extLst>
            </p:cNvPr>
            <p:cNvCxnSpPr/>
            <p:nvPr userDrawn="1"/>
          </p:nvCxnSpPr>
          <p:spPr>
            <a:xfrm>
              <a:off x="9546000" y="274154"/>
              <a:ext cx="360000" cy="0"/>
            </a:xfrm>
            <a:prstGeom prst="line">
              <a:avLst/>
            </a:prstGeom>
            <a:ln w="50800"/>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column and 2 columns of body text">
    <p:bg>
      <p:bgPr>
        <a:solidFill>
          <a:schemeClr val="tx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4F51680-8940-4287-9E9C-4C2A9F5E6953}"/>
              </a:ext>
            </a:extLst>
          </p:cNvPr>
          <p:cNvSpPr/>
          <p:nvPr userDrawn="1"/>
        </p:nvSpPr>
        <p:spPr>
          <a:xfrm>
            <a:off x="0" y="2"/>
            <a:ext cx="9920364" cy="6878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grpSp>
        <p:nvGrpSpPr>
          <p:cNvPr id="6" name="Group 34"/>
          <p:cNvGrpSpPr/>
          <p:nvPr userDrawn="1"/>
        </p:nvGrpSpPr>
        <p:grpSpPr>
          <a:xfrm>
            <a:off x="-27610" y="1"/>
            <a:ext cx="9940792" cy="6868767"/>
            <a:chOff x="-19115" y="0"/>
            <a:chExt cx="6882087" cy="9921552"/>
          </a:xfrm>
        </p:grpSpPr>
        <p:sp>
          <p:nvSpPr>
            <p:cNvPr id="28" name="Rectangle 27"/>
            <p:cNvSpPr/>
            <p:nvPr userDrawn="1"/>
          </p:nvSpPr>
          <p:spPr>
            <a:xfrm>
              <a:off x="-4972" y="0"/>
              <a:ext cx="6867944" cy="3080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sp>
          <p:nvSpPr>
            <p:cNvPr id="31" name="Rectangle 30"/>
            <p:cNvSpPr/>
            <p:nvPr userDrawn="1"/>
          </p:nvSpPr>
          <p:spPr>
            <a:xfrm>
              <a:off x="-4972" y="21516"/>
              <a:ext cx="2520000" cy="989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sp>
          <p:nvSpPr>
            <p:cNvPr id="32" name="Rectangle 31"/>
            <p:cNvSpPr/>
            <p:nvPr userDrawn="1"/>
          </p:nvSpPr>
          <p:spPr>
            <a:xfrm>
              <a:off x="4365104" y="21552"/>
              <a:ext cx="144000" cy="99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sp>
          <p:nvSpPr>
            <p:cNvPr id="33" name="Rectangle 32"/>
            <p:cNvSpPr/>
            <p:nvPr userDrawn="1"/>
          </p:nvSpPr>
          <p:spPr>
            <a:xfrm>
              <a:off x="6345324" y="7172"/>
              <a:ext cx="517648" cy="99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sp>
          <p:nvSpPr>
            <p:cNvPr id="34" name="Rectangle 33"/>
            <p:cNvSpPr/>
            <p:nvPr userDrawn="1"/>
          </p:nvSpPr>
          <p:spPr>
            <a:xfrm>
              <a:off x="-19115" y="8769424"/>
              <a:ext cx="6867944" cy="1150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gr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29" name="Rectangle 28"/>
          <p:cNvSpPr/>
          <p:nvPr userDrawn="1"/>
        </p:nvSpPr>
        <p:spPr>
          <a:xfrm>
            <a:off x="-7182" y="4966"/>
            <a:ext cx="3640000" cy="68530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sp>
        <p:nvSpPr>
          <p:cNvPr id="2" name="Title 1"/>
          <p:cNvSpPr>
            <a:spLocks noGrp="1"/>
          </p:cNvSpPr>
          <p:nvPr>
            <p:ph type="title" hasCustomPrompt="1"/>
          </p:nvPr>
        </p:nvSpPr>
        <p:spPr>
          <a:xfrm>
            <a:off x="359999" y="986268"/>
            <a:ext cx="8877663" cy="498517"/>
          </a:xfrm>
        </p:spPr>
        <p:txBody>
          <a:bodyPr wrap="square"/>
          <a:lstStyle/>
          <a:p>
            <a:r>
              <a:rPr lang="en-US" dirty="0"/>
              <a:t>Click to edit title</a:t>
            </a:r>
            <a:endParaRPr lang="en-GB" dirty="0"/>
          </a:p>
        </p:txBody>
      </p:sp>
      <p:sp>
        <p:nvSpPr>
          <p:cNvPr id="5" name="Slide Number Placeholder 4"/>
          <p:cNvSpPr>
            <a:spLocks noGrp="1"/>
          </p:cNvSpPr>
          <p:nvPr>
            <p:ph type="sldNum" sz="quarter" idx="12"/>
          </p:nvPr>
        </p:nvSpPr>
        <p:spPr>
          <a:xfrm>
            <a:off x="9454865" y="309600"/>
            <a:ext cx="446400" cy="529200"/>
          </a:xfrm>
        </p:spPr>
        <p:txBody>
          <a:bodyPr/>
          <a:lstStyle/>
          <a:p>
            <a:fld id="{FC9DAC69-A2FC-46F8-94C8-F8106C1B4EB5}" type="slidenum">
              <a:rPr lang="en-GB" smtClean="0"/>
              <a:pPr/>
              <a:t>‹#›</a:t>
            </a:fld>
            <a:endParaRPr lang="en-GB" dirty="0"/>
          </a:p>
        </p:txBody>
      </p:sp>
      <p:sp>
        <p:nvSpPr>
          <p:cNvPr id="52" name="Text Placeholder 51"/>
          <p:cNvSpPr>
            <a:spLocks noGrp="1"/>
          </p:cNvSpPr>
          <p:nvPr>
            <p:ph type="body" sz="quarter" idx="13" hasCustomPrompt="1"/>
          </p:nvPr>
        </p:nvSpPr>
        <p:spPr>
          <a:xfrm>
            <a:off x="3499200" y="2133234"/>
            <a:ext cx="5738463" cy="3937854"/>
          </a:xfrm>
        </p:spPr>
        <p:txBody>
          <a:bodyPr wrap="square" numCol="2"/>
          <a:lstStyle>
            <a:lvl1pPr>
              <a:defRPr/>
            </a:lvl1pPr>
          </a:lstStyle>
          <a:p>
            <a:pPr lvl="0"/>
            <a:r>
              <a:rPr lang="en-US" dirty="0"/>
              <a:t>Click to edit body text. See user tip on the left on how to style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16"/>
          <p:cNvSpPr>
            <a:spLocks noGrp="1"/>
          </p:cNvSpPr>
          <p:nvPr>
            <p:ph type="body" sz="quarter" idx="50" hasCustomPrompt="1"/>
          </p:nvPr>
        </p:nvSpPr>
        <p:spPr>
          <a:xfrm>
            <a:off x="360000" y="2133234"/>
            <a:ext cx="2864550" cy="3938284"/>
          </a:xfrm>
        </p:spPr>
        <p:txBody>
          <a:bodyPr wrap="square"/>
          <a:lstStyle>
            <a:lvl1pPr>
              <a:defRPr baseline="0"/>
            </a:lvl1pPr>
          </a:lstStyle>
          <a:p>
            <a:pPr lvl="0"/>
            <a:r>
              <a:rPr lang="en-US" dirty="0"/>
              <a:t>Click to edit body text. See User tip to the left on how to style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up 23">
            <a:extLst>
              <a:ext uri="{FF2B5EF4-FFF2-40B4-BE49-F238E27FC236}">
                <a16:creationId xmlns:a16="http://schemas.microsoft.com/office/drawing/2014/main" id="{901CA0C2-4A96-41BE-A49C-B0311A7E8E18}"/>
              </a:ext>
            </a:extLst>
          </p:cNvPr>
          <p:cNvGrpSpPr/>
          <p:nvPr userDrawn="1"/>
        </p:nvGrpSpPr>
        <p:grpSpPr>
          <a:xfrm>
            <a:off x="360000" y="370800"/>
            <a:ext cx="9546000" cy="16980"/>
            <a:chOff x="360000" y="257174"/>
            <a:chExt cx="9546000" cy="16980"/>
          </a:xfrm>
        </p:grpSpPr>
        <p:cxnSp>
          <p:nvCxnSpPr>
            <p:cNvPr id="25" name="Straight Connector 24">
              <a:extLst>
                <a:ext uri="{FF2B5EF4-FFF2-40B4-BE49-F238E27FC236}">
                  <a16:creationId xmlns:a16="http://schemas.microsoft.com/office/drawing/2014/main" id="{6629041F-2B2B-41D2-B2BB-7C1F1DBEA3B5}"/>
                </a:ext>
              </a:extLst>
            </p:cNvPr>
            <p:cNvCxnSpPr>
              <a:cxnSpLocks/>
            </p:cNvCxnSpPr>
            <p:nvPr userDrawn="1"/>
          </p:nvCxnSpPr>
          <p:spPr>
            <a:xfrm>
              <a:off x="360000" y="257174"/>
              <a:ext cx="9546000" cy="0"/>
            </a:xfrm>
            <a:prstGeom prst="line">
              <a:avLst/>
            </a:prstGeom>
            <a:solidFill>
              <a:schemeClr val="bg1"/>
            </a:solidFill>
            <a:ln w="444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33688C8-2113-4EAE-BC04-EF784D7407CB}"/>
                </a:ext>
              </a:extLst>
            </p:cNvPr>
            <p:cNvCxnSpPr/>
            <p:nvPr userDrawn="1"/>
          </p:nvCxnSpPr>
          <p:spPr>
            <a:xfrm>
              <a:off x="9546000" y="274154"/>
              <a:ext cx="360000" cy="0"/>
            </a:xfrm>
            <a:prstGeom prst="line">
              <a:avLst/>
            </a:prstGeom>
            <a:ln w="50800"/>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ubtitle column and 2 columns of body text with bio">
    <p:bg>
      <p:bgPr>
        <a:solidFill>
          <a:schemeClr val="tx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260C0D03-493D-4BE2-A9D5-CAF1D3238A66}"/>
              </a:ext>
            </a:extLst>
          </p:cNvPr>
          <p:cNvSpPr/>
          <p:nvPr userDrawn="1"/>
        </p:nvSpPr>
        <p:spPr>
          <a:xfrm>
            <a:off x="0" y="2"/>
            <a:ext cx="9920364" cy="6878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2" name="Title 1"/>
          <p:cNvSpPr>
            <a:spLocks noGrp="1"/>
          </p:cNvSpPr>
          <p:nvPr>
            <p:ph type="title" hasCustomPrompt="1"/>
          </p:nvPr>
        </p:nvSpPr>
        <p:spPr>
          <a:xfrm>
            <a:off x="360000" y="986268"/>
            <a:ext cx="8870000" cy="498517"/>
          </a:xfrm>
        </p:spPr>
        <p:txBody>
          <a:bodyPr wrap="square"/>
          <a:lstStyle/>
          <a:p>
            <a:r>
              <a:rPr lang="en-US" dirty="0"/>
              <a:t>Click to edit title</a:t>
            </a:r>
            <a:endParaRPr lang="en-GB" dirty="0"/>
          </a:p>
        </p:txBody>
      </p:sp>
      <p:sp>
        <p:nvSpPr>
          <p:cNvPr id="5" name="Slide Number Placeholder 4"/>
          <p:cNvSpPr>
            <a:spLocks noGrp="1"/>
          </p:cNvSpPr>
          <p:nvPr>
            <p:ph type="sldNum" sz="quarter" idx="12"/>
          </p:nvPr>
        </p:nvSpPr>
        <p:spPr>
          <a:xfrm>
            <a:off x="9454865" y="309600"/>
            <a:ext cx="446400" cy="529200"/>
          </a:xfrm>
        </p:spPr>
        <p:txBody>
          <a:bodyPr/>
          <a:lstStyle/>
          <a:p>
            <a:fld id="{FC9DAC69-A2FC-46F8-94C8-F8106C1B4EB5}" type="slidenum">
              <a:rPr lang="en-GB" smtClean="0"/>
              <a:pPr/>
              <a:t>‹#›</a:t>
            </a:fld>
            <a:endParaRPr lang="en-GB" dirty="0"/>
          </a:p>
        </p:txBody>
      </p:sp>
      <p:sp>
        <p:nvSpPr>
          <p:cNvPr id="52" name="Text Placeholder 51"/>
          <p:cNvSpPr>
            <a:spLocks noGrp="1"/>
          </p:cNvSpPr>
          <p:nvPr>
            <p:ph type="body" sz="quarter" idx="13" hasCustomPrompt="1"/>
          </p:nvPr>
        </p:nvSpPr>
        <p:spPr>
          <a:xfrm>
            <a:off x="3499200" y="2133234"/>
            <a:ext cx="5730801" cy="2391684"/>
          </a:xfrm>
        </p:spPr>
        <p:txBody>
          <a:bodyPr wrap="square" numCol="2"/>
          <a:lstStyle>
            <a:lvl1pPr>
              <a:defRPr/>
            </a:lvl1pPr>
          </a:lstStyle>
          <a:p>
            <a:pPr lvl="0"/>
            <a:r>
              <a:rPr lang="en-US" dirty="0"/>
              <a:t>Click to edit body text. See user tip on the left on how to style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16"/>
          <p:cNvSpPr>
            <a:spLocks noGrp="1"/>
          </p:cNvSpPr>
          <p:nvPr>
            <p:ph type="body" sz="quarter" idx="50" hasCustomPrompt="1"/>
          </p:nvPr>
        </p:nvSpPr>
        <p:spPr>
          <a:xfrm>
            <a:off x="360000" y="2133234"/>
            <a:ext cx="2864550" cy="3938284"/>
          </a:xfrm>
        </p:spPr>
        <p:txBody>
          <a:bodyPr wrap="square"/>
          <a:lstStyle>
            <a:lvl1pPr>
              <a:defRPr baseline="0"/>
            </a:lvl1pPr>
          </a:lstStyle>
          <a:p>
            <a:pPr lvl="0"/>
            <a:r>
              <a:rPr lang="en-US" dirty="0"/>
              <a:t>Click to edit body text. See User tip to the left on how to style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Picture Placeholder 11">
            <a:extLst>
              <a:ext uri="{FF2B5EF4-FFF2-40B4-BE49-F238E27FC236}">
                <a16:creationId xmlns:a16="http://schemas.microsoft.com/office/drawing/2014/main" id="{0E9B6237-EBC9-42ED-82F9-D5891AA52523}"/>
              </a:ext>
            </a:extLst>
          </p:cNvPr>
          <p:cNvSpPr>
            <a:spLocks noGrp="1" noChangeAspect="1"/>
          </p:cNvSpPr>
          <p:nvPr>
            <p:ph type="pic" sz="quarter" idx="124" hasCustomPrompt="1"/>
          </p:nvPr>
        </p:nvSpPr>
        <p:spPr>
          <a:xfrm>
            <a:off x="3499200" y="4634159"/>
            <a:ext cx="534116" cy="655200"/>
          </a:xfrm>
          <a:noFill/>
        </p:spPr>
        <p:txBody>
          <a:bodyPr wrap="square" anchor="ctr">
            <a:noAutofit/>
          </a:bodyPr>
          <a:lstStyle>
            <a:lvl1pPr marL="0" indent="0" algn="ctr">
              <a:buNone/>
              <a:defRPr sz="762" b="0">
                <a:solidFill>
                  <a:schemeClr val="tx1"/>
                </a:solidFill>
                <a:latin typeface="+mn-lt"/>
              </a:defRPr>
            </a:lvl1pPr>
          </a:lstStyle>
          <a:p>
            <a:r>
              <a:rPr lang="en-US" dirty="0"/>
              <a:t>Click icon to insert picture</a:t>
            </a:r>
          </a:p>
        </p:txBody>
      </p:sp>
      <p:sp>
        <p:nvSpPr>
          <p:cNvPr id="31" name="Text Placeholder 2">
            <a:extLst>
              <a:ext uri="{FF2B5EF4-FFF2-40B4-BE49-F238E27FC236}">
                <a16:creationId xmlns:a16="http://schemas.microsoft.com/office/drawing/2014/main" id="{551867AD-4149-48FC-98F2-EA8104538002}"/>
              </a:ext>
            </a:extLst>
          </p:cNvPr>
          <p:cNvSpPr>
            <a:spLocks noGrp="1"/>
          </p:cNvSpPr>
          <p:nvPr>
            <p:ph type="body" sz="quarter" idx="87" hasCustomPrompt="1"/>
          </p:nvPr>
        </p:nvSpPr>
        <p:spPr>
          <a:xfrm>
            <a:off x="3499200" y="5813919"/>
            <a:ext cx="2521714" cy="258978"/>
          </a:xfrm>
        </p:spPr>
        <p:txBody>
          <a:bodyPr wrap="square" rIns="90000" anchor="t">
            <a:noAutofit/>
          </a:bodyPr>
          <a:lstStyle>
            <a:lvl1pPr>
              <a:lnSpc>
                <a:spcPct val="100000"/>
              </a:lnSpc>
              <a:spcBef>
                <a:spcPts val="277"/>
              </a:spcBef>
              <a:spcAft>
                <a:spcPts val="277"/>
              </a:spcAft>
              <a:defRPr sz="850" b="0" i="0" baseline="0">
                <a:solidFill>
                  <a:schemeClr val="tx1"/>
                </a:solidFill>
                <a:latin typeface="+mn-lt"/>
                <a:cs typeface="Caecilia LT Std Light"/>
              </a:defRPr>
            </a:lvl1pPr>
          </a:lstStyle>
          <a:p>
            <a:pPr lvl="0"/>
            <a:r>
              <a:rPr lang="en-US" dirty="0"/>
              <a:t>Contact details</a:t>
            </a:r>
          </a:p>
        </p:txBody>
      </p:sp>
      <p:sp>
        <p:nvSpPr>
          <p:cNvPr id="32" name="Text Placeholder 29">
            <a:extLst>
              <a:ext uri="{FF2B5EF4-FFF2-40B4-BE49-F238E27FC236}">
                <a16:creationId xmlns:a16="http://schemas.microsoft.com/office/drawing/2014/main" id="{651CFA0C-7412-46E0-AE0A-027E415DB416}"/>
              </a:ext>
            </a:extLst>
          </p:cNvPr>
          <p:cNvSpPr>
            <a:spLocks noGrp="1"/>
          </p:cNvSpPr>
          <p:nvPr>
            <p:ph type="body" sz="quarter" idx="88" hasCustomPrompt="1"/>
          </p:nvPr>
        </p:nvSpPr>
        <p:spPr>
          <a:xfrm>
            <a:off x="3499200" y="5391956"/>
            <a:ext cx="2521714" cy="198000"/>
          </a:xfrm>
        </p:spPr>
        <p:txBody>
          <a:bodyPr wrap="square" rIns="90000" numCol="1" spcCol="0" anchor="t">
            <a:noAutofit/>
          </a:bodyPr>
          <a:lstStyle>
            <a:lvl1pPr>
              <a:lnSpc>
                <a:spcPct val="100000"/>
              </a:lnSpc>
              <a:spcBef>
                <a:spcPts val="277"/>
              </a:spcBef>
              <a:spcAft>
                <a:spcPts val="277"/>
              </a:spcAft>
              <a:defRPr sz="1200" b="0" i="0">
                <a:solidFill>
                  <a:schemeClr val="accent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Name</a:t>
            </a:r>
          </a:p>
        </p:txBody>
      </p:sp>
      <p:sp>
        <p:nvSpPr>
          <p:cNvPr id="33" name="Text Placeholder 29">
            <a:extLst>
              <a:ext uri="{FF2B5EF4-FFF2-40B4-BE49-F238E27FC236}">
                <a16:creationId xmlns:a16="http://schemas.microsoft.com/office/drawing/2014/main" id="{EA0236C5-3033-4BC2-BB4D-DEFCE9F7193B}"/>
              </a:ext>
            </a:extLst>
          </p:cNvPr>
          <p:cNvSpPr>
            <a:spLocks noGrp="1"/>
          </p:cNvSpPr>
          <p:nvPr>
            <p:ph type="body" sz="quarter" idx="89" hasCustomPrompt="1"/>
          </p:nvPr>
        </p:nvSpPr>
        <p:spPr>
          <a:xfrm>
            <a:off x="3499200" y="5619071"/>
            <a:ext cx="2521714" cy="180000"/>
          </a:xfrm>
        </p:spPr>
        <p:txBody>
          <a:bodyPr wrap="square" rIns="90000" numCol="1" spcCol="0" anchor="ctr">
            <a:noAutofit/>
          </a:bodyPr>
          <a:lstStyle>
            <a:lvl1pPr>
              <a:lnSpc>
                <a:spcPct val="100000"/>
              </a:lnSpc>
              <a:spcBef>
                <a:spcPts val="277"/>
              </a:spcBef>
              <a:spcAft>
                <a:spcPts val="277"/>
              </a:spcAft>
              <a:defRPr sz="850" b="0" i="0" baseline="0">
                <a:solidFill>
                  <a:schemeClr val="tx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Title, Location</a:t>
            </a:r>
          </a:p>
        </p:txBody>
      </p:sp>
      <p:sp>
        <p:nvSpPr>
          <p:cNvPr id="34" name="Picture Placeholder 11">
            <a:extLst>
              <a:ext uri="{FF2B5EF4-FFF2-40B4-BE49-F238E27FC236}">
                <a16:creationId xmlns:a16="http://schemas.microsoft.com/office/drawing/2014/main" id="{D5650B0C-DF1A-4BEE-96F2-3ECD18ACB34F}"/>
              </a:ext>
            </a:extLst>
          </p:cNvPr>
          <p:cNvSpPr>
            <a:spLocks noGrp="1" noChangeAspect="1"/>
          </p:cNvSpPr>
          <p:nvPr>
            <p:ph type="pic" sz="quarter" idx="125" hasCustomPrompt="1"/>
          </p:nvPr>
        </p:nvSpPr>
        <p:spPr>
          <a:xfrm>
            <a:off x="6707192" y="4634159"/>
            <a:ext cx="534116" cy="655200"/>
          </a:xfrm>
          <a:noFill/>
        </p:spPr>
        <p:txBody>
          <a:bodyPr wrap="square" anchor="ctr">
            <a:noAutofit/>
          </a:bodyPr>
          <a:lstStyle>
            <a:lvl1pPr marL="0" indent="0" algn="ctr">
              <a:buNone/>
              <a:defRPr sz="762" b="0">
                <a:solidFill>
                  <a:schemeClr val="tx1"/>
                </a:solidFill>
                <a:latin typeface="+mn-lt"/>
              </a:defRPr>
            </a:lvl1pPr>
          </a:lstStyle>
          <a:p>
            <a:r>
              <a:rPr lang="en-US" dirty="0"/>
              <a:t>Click icon to insert picture</a:t>
            </a:r>
          </a:p>
        </p:txBody>
      </p:sp>
      <p:sp>
        <p:nvSpPr>
          <p:cNvPr id="36" name="Text Placeholder 2">
            <a:extLst>
              <a:ext uri="{FF2B5EF4-FFF2-40B4-BE49-F238E27FC236}">
                <a16:creationId xmlns:a16="http://schemas.microsoft.com/office/drawing/2014/main" id="{313C2263-7252-4DC5-B9AC-E759E9BD35D7}"/>
              </a:ext>
            </a:extLst>
          </p:cNvPr>
          <p:cNvSpPr>
            <a:spLocks noGrp="1"/>
          </p:cNvSpPr>
          <p:nvPr>
            <p:ph type="body" sz="quarter" idx="126" hasCustomPrompt="1"/>
          </p:nvPr>
        </p:nvSpPr>
        <p:spPr>
          <a:xfrm>
            <a:off x="6708286" y="5813919"/>
            <a:ext cx="2521714" cy="258978"/>
          </a:xfrm>
        </p:spPr>
        <p:txBody>
          <a:bodyPr wrap="square" rIns="90000" anchor="t">
            <a:noAutofit/>
          </a:bodyPr>
          <a:lstStyle>
            <a:lvl1pPr>
              <a:lnSpc>
                <a:spcPct val="100000"/>
              </a:lnSpc>
              <a:spcBef>
                <a:spcPts val="277"/>
              </a:spcBef>
              <a:spcAft>
                <a:spcPts val="277"/>
              </a:spcAft>
              <a:defRPr sz="850" b="0" i="0" baseline="0">
                <a:solidFill>
                  <a:schemeClr val="tx1"/>
                </a:solidFill>
                <a:latin typeface="+mn-lt"/>
                <a:cs typeface="Caecilia LT Std Light"/>
              </a:defRPr>
            </a:lvl1pPr>
          </a:lstStyle>
          <a:p>
            <a:pPr lvl="0"/>
            <a:r>
              <a:rPr lang="en-US" dirty="0"/>
              <a:t>Contact details</a:t>
            </a:r>
          </a:p>
        </p:txBody>
      </p:sp>
      <p:sp>
        <p:nvSpPr>
          <p:cNvPr id="37" name="Text Placeholder 29">
            <a:extLst>
              <a:ext uri="{FF2B5EF4-FFF2-40B4-BE49-F238E27FC236}">
                <a16:creationId xmlns:a16="http://schemas.microsoft.com/office/drawing/2014/main" id="{1FD33EE7-4919-4E33-A76C-A7D0E8C32C38}"/>
              </a:ext>
            </a:extLst>
          </p:cNvPr>
          <p:cNvSpPr>
            <a:spLocks noGrp="1"/>
          </p:cNvSpPr>
          <p:nvPr>
            <p:ph type="body" sz="quarter" idx="127" hasCustomPrompt="1"/>
          </p:nvPr>
        </p:nvSpPr>
        <p:spPr>
          <a:xfrm>
            <a:off x="6708286" y="5391956"/>
            <a:ext cx="2521714" cy="198000"/>
          </a:xfrm>
        </p:spPr>
        <p:txBody>
          <a:bodyPr wrap="square" rIns="90000" numCol="1" spcCol="0" anchor="t">
            <a:noAutofit/>
          </a:bodyPr>
          <a:lstStyle>
            <a:lvl1pPr>
              <a:lnSpc>
                <a:spcPct val="100000"/>
              </a:lnSpc>
              <a:spcBef>
                <a:spcPts val="277"/>
              </a:spcBef>
              <a:spcAft>
                <a:spcPts val="277"/>
              </a:spcAft>
              <a:defRPr sz="1200" b="0" i="0">
                <a:solidFill>
                  <a:schemeClr val="accent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Name</a:t>
            </a:r>
          </a:p>
        </p:txBody>
      </p:sp>
      <p:sp>
        <p:nvSpPr>
          <p:cNvPr id="38" name="Text Placeholder 29">
            <a:extLst>
              <a:ext uri="{FF2B5EF4-FFF2-40B4-BE49-F238E27FC236}">
                <a16:creationId xmlns:a16="http://schemas.microsoft.com/office/drawing/2014/main" id="{EF1854E4-18C0-4091-9A86-1C7B25ED3D3A}"/>
              </a:ext>
            </a:extLst>
          </p:cNvPr>
          <p:cNvSpPr>
            <a:spLocks noGrp="1"/>
          </p:cNvSpPr>
          <p:nvPr>
            <p:ph type="body" sz="quarter" idx="128" hasCustomPrompt="1"/>
          </p:nvPr>
        </p:nvSpPr>
        <p:spPr>
          <a:xfrm>
            <a:off x="6708286" y="5619071"/>
            <a:ext cx="2521714" cy="180000"/>
          </a:xfrm>
        </p:spPr>
        <p:txBody>
          <a:bodyPr wrap="square" rIns="90000" numCol="1" spcCol="0" anchor="ctr">
            <a:noAutofit/>
          </a:bodyPr>
          <a:lstStyle>
            <a:lvl1pPr>
              <a:lnSpc>
                <a:spcPct val="100000"/>
              </a:lnSpc>
              <a:spcBef>
                <a:spcPts val="277"/>
              </a:spcBef>
              <a:spcAft>
                <a:spcPts val="277"/>
              </a:spcAft>
              <a:defRPr sz="850" b="0" i="0" baseline="0">
                <a:solidFill>
                  <a:schemeClr val="tx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Title, Location</a:t>
            </a:r>
          </a:p>
        </p:txBody>
      </p:sp>
      <p:grpSp>
        <p:nvGrpSpPr>
          <p:cNvPr id="42" name="Group 41">
            <a:extLst>
              <a:ext uri="{FF2B5EF4-FFF2-40B4-BE49-F238E27FC236}">
                <a16:creationId xmlns:a16="http://schemas.microsoft.com/office/drawing/2014/main" id="{8CDE90B4-320A-4A92-970E-E876602D4921}"/>
              </a:ext>
            </a:extLst>
          </p:cNvPr>
          <p:cNvGrpSpPr/>
          <p:nvPr userDrawn="1"/>
        </p:nvGrpSpPr>
        <p:grpSpPr>
          <a:xfrm>
            <a:off x="360000" y="370800"/>
            <a:ext cx="9546000" cy="16980"/>
            <a:chOff x="360000" y="257174"/>
            <a:chExt cx="9546000" cy="16980"/>
          </a:xfrm>
        </p:grpSpPr>
        <p:cxnSp>
          <p:nvCxnSpPr>
            <p:cNvPr id="46" name="Straight Connector 45">
              <a:extLst>
                <a:ext uri="{FF2B5EF4-FFF2-40B4-BE49-F238E27FC236}">
                  <a16:creationId xmlns:a16="http://schemas.microsoft.com/office/drawing/2014/main" id="{4EF4ECA2-96D3-4509-9F63-47D2BCDB9091}"/>
                </a:ext>
              </a:extLst>
            </p:cNvPr>
            <p:cNvCxnSpPr>
              <a:cxnSpLocks/>
            </p:cNvCxnSpPr>
            <p:nvPr userDrawn="1"/>
          </p:nvCxnSpPr>
          <p:spPr>
            <a:xfrm>
              <a:off x="360000" y="257174"/>
              <a:ext cx="9546000" cy="0"/>
            </a:xfrm>
            <a:prstGeom prst="line">
              <a:avLst/>
            </a:prstGeom>
            <a:solidFill>
              <a:schemeClr val="bg1"/>
            </a:solidFill>
            <a:ln w="444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4B832D5-5488-4923-BE7E-EEC9E9A01970}"/>
                </a:ext>
              </a:extLst>
            </p:cNvPr>
            <p:cNvCxnSpPr/>
            <p:nvPr userDrawn="1"/>
          </p:nvCxnSpPr>
          <p:spPr>
            <a:xfrm>
              <a:off x="9546000" y="274154"/>
              <a:ext cx="360000" cy="0"/>
            </a:xfrm>
            <a:prstGeom prst="line">
              <a:avLst/>
            </a:prstGeom>
            <a:ln w="508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0084585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dy text and quote at bottom of slide">
    <p:bg>
      <p:bgPr>
        <a:solidFill>
          <a:schemeClr val="tx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2BC3D35-CD14-4C9E-AC01-3F6E6A76ACDD}"/>
              </a:ext>
            </a:extLst>
          </p:cNvPr>
          <p:cNvSpPr/>
          <p:nvPr userDrawn="1"/>
        </p:nvSpPr>
        <p:spPr>
          <a:xfrm>
            <a:off x="0" y="2"/>
            <a:ext cx="9920364" cy="6878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sp>
        <p:nvSpPr>
          <p:cNvPr id="3" name="Date Placeholder 2"/>
          <p:cNvSpPr>
            <a:spLocks noGrp="1"/>
          </p:cNvSpPr>
          <p:nvPr>
            <p:ph type="dt" sz="half" idx="10"/>
          </p:nvPr>
        </p:nvSpPr>
        <p:spPr/>
        <p:txBody>
          <a:bodyPr wrap="square">
            <a:noAutofit/>
          </a:bodyPr>
          <a:lstStyle/>
          <a:p>
            <a:endParaRPr lang="en-GB" dirty="0"/>
          </a:p>
        </p:txBody>
      </p:sp>
      <p:sp>
        <p:nvSpPr>
          <p:cNvPr id="4" name="Footer Placeholder 3"/>
          <p:cNvSpPr>
            <a:spLocks noGrp="1"/>
          </p:cNvSpPr>
          <p:nvPr>
            <p:ph type="ftr" sz="quarter" idx="11"/>
          </p:nvPr>
        </p:nvSpPr>
        <p:spPr/>
        <p:txBody>
          <a:bodyPr wrap="square">
            <a:noAutofit/>
          </a:bodyPr>
          <a:lstStyle/>
          <a:p>
            <a:endParaRPr lang="en-GB" dirty="0"/>
          </a:p>
        </p:txBody>
      </p:sp>
      <p:sp>
        <p:nvSpPr>
          <p:cNvPr id="5" name="Slide Number Placeholder 4"/>
          <p:cNvSpPr>
            <a:spLocks noGrp="1"/>
          </p:cNvSpPr>
          <p:nvPr>
            <p:ph type="sldNum" sz="quarter" idx="12"/>
          </p:nvPr>
        </p:nvSpPr>
        <p:spPr>
          <a:xfrm>
            <a:off x="9454865" y="309600"/>
            <a:ext cx="446400" cy="529200"/>
          </a:xfrm>
        </p:spPr>
        <p:txBody>
          <a:bodyPr wrap="square">
            <a:noAutofit/>
          </a:bodyPr>
          <a:lstStyle/>
          <a:p>
            <a:fld id="{FC9DAC69-A2FC-46F8-94C8-F8106C1B4EB5}" type="slidenum">
              <a:rPr lang="en-GB" smtClean="0"/>
              <a:pPr/>
              <a:t>‹#›</a:t>
            </a:fld>
            <a:endParaRPr lang="en-GB" dirty="0"/>
          </a:p>
        </p:txBody>
      </p:sp>
      <p:sp>
        <p:nvSpPr>
          <p:cNvPr id="52" name="Text Placeholder 51"/>
          <p:cNvSpPr>
            <a:spLocks noGrp="1"/>
          </p:cNvSpPr>
          <p:nvPr>
            <p:ph type="body" sz="quarter" idx="13" hasCustomPrompt="1"/>
          </p:nvPr>
        </p:nvSpPr>
        <p:spPr>
          <a:xfrm>
            <a:off x="360000" y="1459858"/>
            <a:ext cx="8870000" cy="3389915"/>
          </a:xfrm>
        </p:spPr>
        <p:txBody>
          <a:bodyPr wrap="square">
            <a:noAutofit/>
          </a:bodyPr>
          <a:lstStyle>
            <a:lvl1pPr>
              <a:defRPr/>
            </a:lvl1pPr>
          </a:lstStyle>
          <a:p>
            <a:pPr lvl="0"/>
            <a:r>
              <a:rPr lang="en-US" dirty="0"/>
              <a:t>Click to edit body text. See user tip on the left on how to style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6" name="Rectangle 45">
            <a:extLst>
              <a:ext uri="{FF2B5EF4-FFF2-40B4-BE49-F238E27FC236}">
                <a16:creationId xmlns:a16="http://schemas.microsoft.com/office/drawing/2014/main" id="{F2DDD01A-502D-4398-9BC8-8CF5DD8849F4}"/>
              </a:ext>
            </a:extLst>
          </p:cNvPr>
          <p:cNvSpPr/>
          <p:nvPr userDrawn="1"/>
        </p:nvSpPr>
        <p:spPr>
          <a:xfrm>
            <a:off x="4798612" y="5049180"/>
            <a:ext cx="4431388" cy="18524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sp>
        <p:nvSpPr>
          <p:cNvPr id="35" name="Text Placeholder 9"/>
          <p:cNvSpPr>
            <a:spLocks noGrp="1"/>
          </p:cNvSpPr>
          <p:nvPr>
            <p:ph type="body" sz="quarter" idx="17" hasCustomPrompt="1"/>
          </p:nvPr>
        </p:nvSpPr>
        <p:spPr>
          <a:xfrm>
            <a:off x="5109019" y="6543286"/>
            <a:ext cx="3796422" cy="180000"/>
          </a:xfrm>
        </p:spPr>
        <p:txBody>
          <a:bodyPr wrap="square">
            <a:noAutofit/>
          </a:bodyPr>
          <a:lstStyle>
            <a:lvl1pPr marL="0" marR="0" indent="0" algn="l" defTabSz="632986" rtl="0" eaLnBrk="1" fontAlgn="auto" latinLnBrk="0" hangingPunct="1">
              <a:lnSpc>
                <a:spcPct val="100000"/>
              </a:lnSpc>
              <a:spcBef>
                <a:spcPts val="277"/>
              </a:spcBef>
              <a:spcAft>
                <a:spcPts val="277"/>
              </a:spcAft>
              <a:buClrTx/>
              <a:buSzTx/>
              <a:buFont typeface="Arial" panose="020B0604020202020204" pitchFamily="34" charset="0"/>
              <a:buNone/>
              <a:tabLst/>
              <a:defRPr sz="850" b="0" i="0">
                <a:solidFill>
                  <a:schemeClr val="bg1"/>
                </a:solidFill>
                <a:latin typeface="+mn-lt"/>
                <a:ea typeface="Caecilia LT Std Roman" pitchFamily="50" charset="0"/>
                <a:cs typeface="Caecilia LT Std Roman" pitchFamily="50" charset="0"/>
              </a:defRPr>
            </a:lvl1pPr>
          </a:lstStyle>
          <a:p>
            <a:pPr marL="0" marR="0" lvl="0" indent="0" algn="l" defTabSz="632986" rtl="0" eaLnBrk="1" fontAlgn="auto" latinLnBrk="0" hangingPunct="1">
              <a:lnSpc>
                <a:spcPct val="90000"/>
              </a:lnSpc>
              <a:spcBef>
                <a:spcPts val="692"/>
              </a:spcBef>
              <a:spcAft>
                <a:spcPts val="0"/>
              </a:spcAft>
              <a:buClrTx/>
              <a:buSzTx/>
              <a:buFont typeface="Arial" panose="020B0604020202020204" pitchFamily="34" charset="0"/>
              <a:buNone/>
              <a:tabLst/>
              <a:defRPr/>
            </a:pPr>
            <a:r>
              <a:rPr lang="en-US" dirty="0"/>
              <a:t>Quote Caption</a:t>
            </a:r>
          </a:p>
        </p:txBody>
      </p:sp>
      <p:sp>
        <p:nvSpPr>
          <p:cNvPr id="37" name="TextBox 36"/>
          <p:cNvSpPr txBox="1"/>
          <p:nvPr userDrawn="1"/>
        </p:nvSpPr>
        <p:spPr>
          <a:xfrm>
            <a:off x="4963952" y="4977172"/>
            <a:ext cx="1141176" cy="916227"/>
          </a:xfrm>
          <a:prstGeom prst="rect">
            <a:avLst/>
          </a:prstGeom>
          <a:noFill/>
        </p:spPr>
        <p:txBody>
          <a:bodyPr wrap="square" rtlCol="0">
            <a:noAutofit/>
          </a:bodyPr>
          <a:lstStyle/>
          <a:p>
            <a:r>
              <a:rPr lang="en-US" sz="8000" b="1" i="0" dirty="0">
                <a:solidFill>
                  <a:schemeClr val="bg1"/>
                </a:solidFill>
                <a:latin typeface="Caecilia LT Std Roman" pitchFamily="50" charset="0"/>
                <a:ea typeface="Caecilia LT Std Heavy"/>
                <a:cs typeface="Caecilia LT Std Heavy"/>
              </a:rPr>
              <a:t>“</a:t>
            </a:r>
          </a:p>
        </p:txBody>
      </p:sp>
      <p:sp>
        <p:nvSpPr>
          <p:cNvPr id="36" name="Text Placeholder 6"/>
          <p:cNvSpPr>
            <a:spLocks noGrp="1"/>
          </p:cNvSpPr>
          <p:nvPr>
            <p:ph type="body" sz="quarter" idx="18" hasCustomPrompt="1"/>
          </p:nvPr>
        </p:nvSpPr>
        <p:spPr>
          <a:xfrm>
            <a:off x="5109017" y="5573509"/>
            <a:ext cx="3796422" cy="964813"/>
          </a:xfrm>
        </p:spPr>
        <p:txBody>
          <a:bodyPr wrap="square" anchor="t" anchorCtr="0">
            <a:noAutofit/>
          </a:bodyPr>
          <a:lstStyle>
            <a:lvl1pPr marL="0" marR="0" indent="0" algn="l" defTabSz="632986" rtl="0" eaLnBrk="1" fontAlgn="auto" latinLnBrk="0" hangingPunct="1">
              <a:lnSpc>
                <a:spcPct val="100000"/>
              </a:lnSpc>
              <a:spcBef>
                <a:spcPts val="277"/>
              </a:spcBef>
              <a:spcAft>
                <a:spcPts val="277"/>
              </a:spcAft>
              <a:buClrTx/>
              <a:buSzTx/>
              <a:buFont typeface="Arial" panose="020B0604020202020204" pitchFamily="34" charset="0"/>
              <a:buNone/>
              <a:tabLst/>
              <a:defRPr sz="1200" b="0" i="0">
                <a:solidFill>
                  <a:schemeClr val="bg1"/>
                </a:solidFill>
                <a:latin typeface="+mn-lt"/>
                <a:cs typeface="Caecilia LT Std Light"/>
              </a:defRPr>
            </a:lvl1pPr>
          </a:lstStyle>
          <a:p>
            <a:pPr marL="0" marR="0" lvl="0" indent="0" algn="l" defTabSz="632986" rtl="0" eaLnBrk="1" fontAlgn="auto" latinLnBrk="0" hangingPunct="1">
              <a:lnSpc>
                <a:spcPct val="90000"/>
              </a:lnSpc>
              <a:spcBef>
                <a:spcPts val="692"/>
              </a:spcBef>
              <a:spcAft>
                <a:spcPts val="0"/>
              </a:spcAft>
              <a:buClrTx/>
              <a:buSzTx/>
              <a:buFont typeface="Arial" panose="020B0604020202020204" pitchFamily="34" charset="0"/>
              <a:buNone/>
              <a:tabLst/>
              <a:defRPr/>
            </a:pPr>
            <a:r>
              <a:rPr lang="en-US" dirty="0"/>
              <a:t>Add quote here. </a:t>
            </a:r>
          </a:p>
        </p:txBody>
      </p:sp>
      <p:grpSp>
        <p:nvGrpSpPr>
          <p:cNvPr id="22" name="Group 21">
            <a:extLst>
              <a:ext uri="{FF2B5EF4-FFF2-40B4-BE49-F238E27FC236}">
                <a16:creationId xmlns:a16="http://schemas.microsoft.com/office/drawing/2014/main" id="{D9251B36-E32C-403E-9A56-D7D9B769DEDE}"/>
              </a:ext>
            </a:extLst>
          </p:cNvPr>
          <p:cNvGrpSpPr/>
          <p:nvPr userDrawn="1"/>
        </p:nvGrpSpPr>
        <p:grpSpPr>
          <a:xfrm>
            <a:off x="-2580362" y="5279721"/>
            <a:ext cx="1872208" cy="1317631"/>
            <a:chOff x="-3992284" y="5961112"/>
            <a:chExt cx="1872208" cy="1317633"/>
          </a:xfrm>
        </p:grpSpPr>
        <p:grpSp>
          <p:nvGrpSpPr>
            <p:cNvPr id="23" name="Group 11">
              <a:extLst>
                <a:ext uri="{FF2B5EF4-FFF2-40B4-BE49-F238E27FC236}">
                  <a16:creationId xmlns:a16="http://schemas.microsoft.com/office/drawing/2014/main" id="{B5411AC0-BAC5-46A6-9FAA-485832E0BF97}"/>
                </a:ext>
              </a:extLst>
            </p:cNvPr>
            <p:cNvGrpSpPr/>
            <p:nvPr userDrawn="1"/>
          </p:nvGrpSpPr>
          <p:grpSpPr>
            <a:xfrm>
              <a:off x="-3992284" y="5961112"/>
              <a:ext cx="1872208" cy="1317633"/>
              <a:chOff x="6195941" y="562596"/>
              <a:chExt cx="1872208" cy="1317633"/>
            </a:xfrm>
          </p:grpSpPr>
          <p:grpSp>
            <p:nvGrpSpPr>
              <p:cNvPr id="25" name="Group 113">
                <a:extLst>
                  <a:ext uri="{FF2B5EF4-FFF2-40B4-BE49-F238E27FC236}">
                    <a16:creationId xmlns:a16="http://schemas.microsoft.com/office/drawing/2014/main" id="{38C7731B-CC92-4757-9163-138344AC7170}"/>
                  </a:ext>
                </a:extLst>
              </p:cNvPr>
              <p:cNvGrpSpPr/>
              <p:nvPr/>
            </p:nvGrpSpPr>
            <p:grpSpPr>
              <a:xfrm>
                <a:off x="6195941" y="832626"/>
                <a:ext cx="1872208" cy="1047603"/>
                <a:chOff x="-1872716" y="660661"/>
                <a:chExt cx="1872208" cy="785703"/>
              </a:xfrm>
            </p:grpSpPr>
            <p:sp>
              <p:nvSpPr>
                <p:cNvPr id="28" name="TextBox 27">
                  <a:extLst>
                    <a:ext uri="{FF2B5EF4-FFF2-40B4-BE49-F238E27FC236}">
                      <a16:creationId xmlns:a16="http://schemas.microsoft.com/office/drawing/2014/main" id="{1143026A-9D21-4A54-AEAE-B57AE5A48EA4}"/>
                    </a:ext>
                  </a:extLst>
                </p:cNvPr>
                <p:cNvSpPr txBox="1"/>
                <p:nvPr/>
              </p:nvSpPr>
              <p:spPr>
                <a:xfrm>
                  <a:off x="-1872716" y="984698"/>
                  <a:ext cx="1872208" cy="461666"/>
                </a:xfrm>
                <a:prstGeom prst="rect">
                  <a:avLst/>
                </a:prstGeom>
                <a:noFill/>
              </p:spPr>
              <p:txBody>
                <a:bodyPr wrap="square" lIns="0" tIns="0" rIns="0" bIns="0" rtlCol="0">
                  <a:spAutoFit/>
                </a:bodyPr>
                <a:lstStyle/>
                <a:p>
                  <a:r>
                    <a:rPr lang="en-GB" sz="1000" dirty="0">
                      <a:solidFill>
                        <a:srgbClr val="000000"/>
                      </a:solidFill>
                    </a:rPr>
                    <a:t>If you do not require the quote box simply place a white drawing box over </a:t>
                  </a:r>
                  <a:br>
                    <a:rPr lang="en-GB" sz="1000" dirty="0">
                      <a:solidFill>
                        <a:srgbClr val="000000"/>
                      </a:solidFill>
                    </a:rPr>
                  </a:br>
                  <a:r>
                    <a:rPr lang="en-GB" sz="1000" dirty="0">
                      <a:solidFill>
                        <a:srgbClr val="000000"/>
                      </a:solidFill>
                    </a:rPr>
                    <a:t>this area.</a:t>
                  </a:r>
                </a:p>
              </p:txBody>
            </p:sp>
            <p:pic>
              <p:nvPicPr>
                <p:cNvPr id="29" name="Picture 28" descr="icon_information-white.png">
                  <a:extLst>
                    <a:ext uri="{FF2B5EF4-FFF2-40B4-BE49-F238E27FC236}">
                      <a16:creationId xmlns:a16="http://schemas.microsoft.com/office/drawing/2014/main" id="{B646E79D-9406-4FB3-8E25-C82CFD7B1333}"/>
                    </a:ext>
                  </a:extLst>
                </p:cNvPr>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sp>
            <p:nvSpPr>
              <p:cNvPr id="27" name="Donut 29">
                <a:extLst>
                  <a:ext uri="{FF2B5EF4-FFF2-40B4-BE49-F238E27FC236}">
                    <a16:creationId xmlns:a16="http://schemas.microsoft.com/office/drawing/2014/main" id="{44B24A00-7C0C-41D9-8962-B59213F8DC9A}"/>
                  </a:ext>
                </a:extLst>
              </p:cNvPr>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1"/>
                  </a:solidFill>
                </a:endParaRPr>
              </a:p>
            </p:txBody>
          </p:sp>
        </p:grpSp>
        <p:sp>
          <p:nvSpPr>
            <p:cNvPr id="24" name="Freeform: Shape 23">
              <a:extLst>
                <a:ext uri="{FF2B5EF4-FFF2-40B4-BE49-F238E27FC236}">
                  <a16:creationId xmlns:a16="http://schemas.microsoft.com/office/drawing/2014/main" id="{44F58E80-1BE5-4E1E-A811-7D3B13772618}"/>
                </a:ext>
              </a:extLst>
            </p:cNvPr>
            <p:cNvSpPr/>
            <p:nvPr userDrawn="1"/>
          </p:nvSpPr>
          <p:spPr>
            <a:xfrm>
              <a:off x="-3762679" y="6105128"/>
              <a:ext cx="278911" cy="252028"/>
            </a:xfrm>
            <a:custGeom>
              <a:avLst/>
              <a:gdLst>
                <a:gd name="connsiteX0" fmla="*/ 83253 w 278911"/>
                <a:gd name="connsiteY0" fmla="*/ 37281 h 252028"/>
                <a:gd name="connsiteX1" fmla="*/ 50722 w 278911"/>
                <a:gd name="connsiteY1" fmla="*/ 69812 h 252028"/>
                <a:gd name="connsiteX2" fmla="*/ 106924 w 278911"/>
                <a:gd name="connsiteY2" fmla="*/ 126015 h 252028"/>
                <a:gd name="connsiteX3" fmla="*/ 50722 w 278911"/>
                <a:gd name="connsiteY3" fmla="*/ 182217 h 252028"/>
                <a:gd name="connsiteX4" fmla="*/ 83253 w 278911"/>
                <a:gd name="connsiteY4" fmla="*/ 214748 h 252028"/>
                <a:gd name="connsiteX5" fmla="*/ 139456 w 278911"/>
                <a:gd name="connsiteY5" fmla="*/ 158546 h 252028"/>
                <a:gd name="connsiteX6" fmla="*/ 195658 w 278911"/>
                <a:gd name="connsiteY6" fmla="*/ 214748 h 252028"/>
                <a:gd name="connsiteX7" fmla="*/ 228189 w 278911"/>
                <a:gd name="connsiteY7" fmla="*/ 182217 h 252028"/>
                <a:gd name="connsiteX8" fmla="*/ 171987 w 278911"/>
                <a:gd name="connsiteY8" fmla="*/ 126015 h 252028"/>
                <a:gd name="connsiteX9" fmla="*/ 228189 w 278911"/>
                <a:gd name="connsiteY9" fmla="*/ 69812 h 252028"/>
                <a:gd name="connsiteX10" fmla="*/ 195658 w 278911"/>
                <a:gd name="connsiteY10" fmla="*/ 37281 h 252028"/>
                <a:gd name="connsiteX11" fmla="*/ 139456 w 278911"/>
                <a:gd name="connsiteY11" fmla="*/ 93483 h 252028"/>
                <a:gd name="connsiteX12" fmla="*/ 0 w 278911"/>
                <a:gd name="connsiteY12" fmla="*/ 0 h 252028"/>
                <a:gd name="connsiteX13" fmla="*/ 278911 w 278911"/>
                <a:gd name="connsiteY13" fmla="*/ 0 h 252028"/>
                <a:gd name="connsiteX14" fmla="*/ 278911 w 278911"/>
                <a:gd name="connsiteY14" fmla="*/ 252028 h 252028"/>
                <a:gd name="connsiteX15" fmla="*/ 0 w 278911"/>
                <a:gd name="connsiteY15" fmla="*/ 252028 h 25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8911" h="252028">
                  <a:moveTo>
                    <a:pt x="83253" y="37281"/>
                  </a:moveTo>
                  <a:lnTo>
                    <a:pt x="50722" y="69812"/>
                  </a:lnTo>
                  <a:lnTo>
                    <a:pt x="106924" y="126015"/>
                  </a:lnTo>
                  <a:lnTo>
                    <a:pt x="50722" y="182217"/>
                  </a:lnTo>
                  <a:lnTo>
                    <a:pt x="83253" y="214748"/>
                  </a:lnTo>
                  <a:lnTo>
                    <a:pt x="139456" y="158546"/>
                  </a:lnTo>
                  <a:lnTo>
                    <a:pt x="195658" y="214748"/>
                  </a:lnTo>
                  <a:lnTo>
                    <a:pt x="228189" y="182217"/>
                  </a:lnTo>
                  <a:lnTo>
                    <a:pt x="171987" y="126015"/>
                  </a:lnTo>
                  <a:lnTo>
                    <a:pt x="228189" y="69812"/>
                  </a:lnTo>
                  <a:lnTo>
                    <a:pt x="195658" y="37281"/>
                  </a:lnTo>
                  <a:lnTo>
                    <a:pt x="139456" y="93483"/>
                  </a:lnTo>
                  <a:close/>
                  <a:moveTo>
                    <a:pt x="0" y="0"/>
                  </a:moveTo>
                  <a:lnTo>
                    <a:pt x="278911" y="0"/>
                  </a:lnTo>
                  <a:lnTo>
                    <a:pt x="278911" y="252028"/>
                  </a:lnTo>
                  <a:lnTo>
                    <a:pt x="0" y="252028"/>
                  </a:ln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grpSp>
      <p:grpSp>
        <p:nvGrpSpPr>
          <p:cNvPr id="33" name="Group 32">
            <a:extLst>
              <a:ext uri="{FF2B5EF4-FFF2-40B4-BE49-F238E27FC236}">
                <a16:creationId xmlns:a16="http://schemas.microsoft.com/office/drawing/2014/main" id="{AD35526D-1441-497D-969E-1E3AD0AE0485}"/>
              </a:ext>
            </a:extLst>
          </p:cNvPr>
          <p:cNvGrpSpPr/>
          <p:nvPr userDrawn="1"/>
        </p:nvGrpSpPr>
        <p:grpSpPr>
          <a:xfrm>
            <a:off x="360000" y="370800"/>
            <a:ext cx="9546000" cy="16980"/>
            <a:chOff x="360000" y="257174"/>
            <a:chExt cx="9546000" cy="16980"/>
          </a:xfrm>
        </p:grpSpPr>
        <p:cxnSp>
          <p:nvCxnSpPr>
            <p:cNvPr id="34" name="Straight Connector 33">
              <a:extLst>
                <a:ext uri="{FF2B5EF4-FFF2-40B4-BE49-F238E27FC236}">
                  <a16:creationId xmlns:a16="http://schemas.microsoft.com/office/drawing/2014/main" id="{F91A6F42-8747-42CB-AF6C-0A7AAEE26BA6}"/>
                </a:ext>
              </a:extLst>
            </p:cNvPr>
            <p:cNvCxnSpPr>
              <a:cxnSpLocks/>
            </p:cNvCxnSpPr>
            <p:nvPr userDrawn="1"/>
          </p:nvCxnSpPr>
          <p:spPr>
            <a:xfrm>
              <a:off x="360000" y="257174"/>
              <a:ext cx="9546000" cy="0"/>
            </a:xfrm>
            <a:prstGeom prst="line">
              <a:avLst/>
            </a:prstGeom>
            <a:solidFill>
              <a:schemeClr val="bg1"/>
            </a:solidFill>
            <a:ln w="444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62860F0-4471-466D-829A-2A1A1FDC7148}"/>
                </a:ext>
              </a:extLst>
            </p:cNvPr>
            <p:cNvCxnSpPr/>
            <p:nvPr userDrawn="1"/>
          </p:nvCxnSpPr>
          <p:spPr>
            <a:xfrm>
              <a:off x="9546000" y="274154"/>
              <a:ext cx="360000" cy="0"/>
            </a:xfrm>
            <a:prstGeom prst="line">
              <a:avLst/>
            </a:prstGeom>
            <a:ln w="50800"/>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ody text over 3 columns and quote at bottom of slide">
    <p:bg>
      <p:bgPr>
        <a:solidFill>
          <a:schemeClr val="tx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8B402E7-AD03-4CCE-BAED-133515C98055}"/>
              </a:ext>
            </a:extLst>
          </p:cNvPr>
          <p:cNvSpPr/>
          <p:nvPr userDrawn="1"/>
        </p:nvSpPr>
        <p:spPr>
          <a:xfrm>
            <a:off x="0" y="2"/>
            <a:ext cx="9920364" cy="6878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sp>
        <p:nvSpPr>
          <p:cNvPr id="3" name="Date Placeholder 2"/>
          <p:cNvSpPr>
            <a:spLocks noGrp="1"/>
          </p:cNvSpPr>
          <p:nvPr>
            <p:ph type="dt" sz="half" idx="10"/>
          </p:nvPr>
        </p:nvSpPr>
        <p:spPr/>
        <p:txBody>
          <a:bodyPr wrap="square">
            <a:noAutofit/>
          </a:bodyPr>
          <a:lstStyle/>
          <a:p>
            <a:endParaRPr lang="en-GB" dirty="0"/>
          </a:p>
        </p:txBody>
      </p:sp>
      <p:sp>
        <p:nvSpPr>
          <p:cNvPr id="4" name="Footer Placeholder 3"/>
          <p:cNvSpPr>
            <a:spLocks noGrp="1"/>
          </p:cNvSpPr>
          <p:nvPr>
            <p:ph type="ftr" sz="quarter" idx="11"/>
          </p:nvPr>
        </p:nvSpPr>
        <p:spPr/>
        <p:txBody>
          <a:bodyPr wrap="square">
            <a:noAutofit/>
          </a:bodyPr>
          <a:lstStyle/>
          <a:p>
            <a:endParaRPr lang="en-GB" dirty="0"/>
          </a:p>
        </p:txBody>
      </p:sp>
      <p:sp>
        <p:nvSpPr>
          <p:cNvPr id="5" name="Slide Number Placeholder 4"/>
          <p:cNvSpPr>
            <a:spLocks noGrp="1"/>
          </p:cNvSpPr>
          <p:nvPr>
            <p:ph type="sldNum" sz="quarter" idx="12"/>
          </p:nvPr>
        </p:nvSpPr>
        <p:spPr>
          <a:xfrm>
            <a:off x="9454865" y="309600"/>
            <a:ext cx="446400" cy="529200"/>
          </a:xfrm>
        </p:spPr>
        <p:txBody>
          <a:bodyPr wrap="square">
            <a:noAutofit/>
          </a:bodyPr>
          <a:lstStyle/>
          <a:p>
            <a:fld id="{FC9DAC69-A2FC-46F8-94C8-F8106C1B4EB5}" type="slidenum">
              <a:rPr lang="en-GB" smtClean="0"/>
              <a:pPr/>
              <a:t>‹#›</a:t>
            </a:fld>
            <a:endParaRPr lang="en-GB" dirty="0"/>
          </a:p>
        </p:txBody>
      </p:sp>
      <p:sp>
        <p:nvSpPr>
          <p:cNvPr id="52" name="Text Placeholder 51"/>
          <p:cNvSpPr>
            <a:spLocks noGrp="1"/>
          </p:cNvSpPr>
          <p:nvPr>
            <p:ph type="body" sz="quarter" idx="13" hasCustomPrompt="1"/>
          </p:nvPr>
        </p:nvSpPr>
        <p:spPr>
          <a:xfrm>
            <a:off x="360000" y="1459858"/>
            <a:ext cx="8869999" cy="3389915"/>
          </a:xfrm>
        </p:spPr>
        <p:txBody>
          <a:bodyPr wrap="square" numCol="3" spcCol="180000">
            <a:noAutofit/>
          </a:bodyPr>
          <a:lstStyle>
            <a:lvl1pPr>
              <a:defRPr/>
            </a:lvl1pPr>
          </a:lstStyle>
          <a:p>
            <a:pPr lvl="0"/>
            <a:r>
              <a:rPr lang="en-US" dirty="0"/>
              <a:t>Click to edit body text over 3 columns. See user tip on the left on how to style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6" name="Rectangle 45">
            <a:extLst>
              <a:ext uri="{FF2B5EF4-FFF2-40B4-BE49-F238E27FC236}">
                <a16:creationId xmlns:a16="http://schemas.microsoft.com/office/drawing/2014/main" id="{F2DDD01A-502D-4398-9BC8-8CF5DD8849F4}"/>
              </a:ext>
            </a:extLst>
          </p:cNvPr>
          <p:cNvSpPr/>
          <p:nvPr userDrawn="1"/>
        </p:nvSpPr>
        <p:spPr>
          <a:xfrm>
            <a:off x="6513151" y="5049180"/>
            <a:ext cx="2716848" cy="18524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sp>
        <p:nvSpPr>
          <p:cNvPr id="35" name="Text Placeholder 9"/>
          <p:cNvSpPr>
            <a:spLocks noGrp="1"/>
          </p:cNvSpPr>
          <p:nvPr>
            <p:ph type="body" sz="quarter" idx="17" hasCustomPrompt="1"/>
          </p:nvPr>
        </p:nvSpPr>
        <p:spPr>
          <a:xfrm>
            <a:off x="6685645" y="6543286"/>
            <a:ext cx="2371860" cy="180000"/>
          </a:xfrm>
        </p:spPr>
        <p:txBody>
          <a:bodyPr wrap="square">
            <a:noAutofit/>
          </a:bodyPr>
          <a:lstStyle>
            <a:lvl1pPr marL="0" marR="0" indent="0" algn="l" defTabSz="632986" rtl="0" eaLnBrk="1" fontAlgn="auto" latinLnBrk="0" hangingPunct="1">
              <a:lnSpc>
                <a:spcPct val="100000"/>
              </a:lnSpc>
              <a:spcBef>
                <a:spcPts val="277"/>
              </a:spcBef>
              <a:spcAft>
                <a:spcPts val="277"/>
              </a:spcAft>
              <a:buClrTx/>
              <a:buSzTx/>
              <a:buFont typeface="Arial" panose="020B0604020202020204" pitchFamily="34" charset="0"/>
              <a:buNone/>
              <a:tabLst/>
              <a:defRPr sz="850" b="0" i="0">
                <a:solidFill>
                  <a:schemeClr val="bg1"/>
                </a:solidFill>
                <a:latin typeface="+mn-lt"/>
                <a:ea typeface="Caecilia LT Std Roman" pitchFamily="50" charset="0"/>
                <a:cs typeface="Caecilia LT Std Roman" pitchFamily="50" charset="0"/>
              </a:defRPr>
            </a:lvl1pPr>
          </a:lstStyle>
          <a:p>
            <a:pPr marL="0" marR="0" lvl="0" indent="0" algn="l" defTabSz="632986" rtl="0" eaLnBrk="1" fontAlgn="auto" latinLnBrk="0" hangingPunct="1">
              <a:lnSpc>
                <a:spcPct val="90000"/>
              </a:lnSpc>
              <a:spcBef>
                <a:spcPts val="692"/>
              </a:spcBef>
              <a:spcAft>
                <a:spcPts val="0"/>
              </a:spcAft>
              <a:buClrTx/>
              <a:buSzTx/>
              <a:buFont typeface="Arial" panose="020B0604020202020204" pitchFamily="34" charset="0"/>
              <a:buNone/>
              <a:tabLst/>
              <a:defRPr/>
            </a:pPr>
            <a:r>
              <a:rPr lang="en-US" dirty="0"/>
              <a:t>Quote Caption</a:t>
            </a:r>
          </a:p>
        </p:txBody>
      </p:sp>
      <p:sp>
        <p:nvSpPr>
          <p:cNvPr id="37" name="TextBox 36"/>
          <p:cNvSpPr txBox="1"/>
          <p:nvPr userDrawn="1"/>
        </p:nvSpPr>
        <p:spPr>
          <a:xfrm>
            <a:off x="6548128" y="4977172"/>
            <a:ext cx="1141176" cy="916227"/>
          </a:xfrm>
          <a:prstGeom prst="rect">
            <a:avLst/>
          </a:prstGeom>
          <a:noFill/>
        </p:spPr>
        <p:txBody>
          <a:bodyPr wrap="square" rtlCol="0">
            <a:noAutofit/>
          </a:bodyPr>
          <a:lstStyle/>
          <a:p>
            <a:r>
              <a:rPr lang="en-US" sz="8000" b="1" i="0" dirty="0">
                <a:solidFill>
                  <a:schemeClr val="bg1"/>
                </a:solidFill>
                <a:latin typeface="Caecilia LT Std Roman" pitchFamily="50" charset="0"/>
                <a:ea typeface="Caecilia LT Std Heavy"/>
                <a:cs typeface="Caecilia LT Std Heavy"/>
              </a:rPr>
              <a:t>“</a:t>
            </a:r>
          </a:p>
        </p:txBody>
      </p:sp>
      <p:sp>
        <p:nvSpPr>
          <p:cNvPr id="36" name="Text Placeholder 6"/>
          <p:cNvSpPr>
            <a:spLocks noGrp="1"/>
          </p:cNvSpPr>
          <p:nvPr>
            <p:ph type="body" sz="quarter" idx="18" hasCustomPrompt="1"/>
          </p:nvPr>
        </p:nvSpPr>
        <p:spPr>
          <a:xfrm>
            <a:off x="6685645" y="5573509"/>
            <a:ext cx="2371860" cy="964813"/>
          </a:xfrm>
        </p:spPr>
        <p:txBody>
          <a:bodyPr wrap="square" anchor="t" anchorCtr="0">
            <a:noAutofit/>
          </a:bodyPr>
          <a:lstStyle>
            <a:lvl1pPr marL="0" marR="0" indent="0" algn="l" defTabSz="632986" rtl="0" eaLnBrk="1" fontAlgn="auto" latinLnBrk="0" hangingPunct="1">
              <a:lnSpc>
                <a:spcPct val="100000"/>
              </a:lnSpc>
              <a:spcBef>
                <a:spcPts val="277"/>
              </a:spcBef>
              <a:spcAft>
                <a:spcPts val="277"/>
              </a:spcAft>
              <a:buClrTx/>
              <a:buSzTx/>
              <a:buFont typeface="Arial" panose="020B0604020202020204" pitchFamily="34" charset="0"/>
              <a:buNone/>
              <a:tabLst/>
              <a:defRPr sz="1200" b="0" i="0">
                <a:solidFill>
                  <a:schemeClr val="bg1"/>
                </a:solidFill>
                <a:latin typeface="+mn-lt"/>
                <a:cs typeface="Caecilia LT Std Light"/>
              </a:defRPr>
            </a:lvl1pPr>
          </a:lstStyle>
          <a:p>
            <a:pPr marL="0" marR="0" lvl="0" indent="0" algn="l" defTabSz="632986" rtl="0" eaLnBrk="1" fontAlgn="auto" latinLnBrk="0" hangingPunct="1">
              <a:lnSpc>
                <a:spcPct val="90000"/>
              </a:lnSpc>
              <a:spcBef>
                <a:spcPts val="692"/>
              </a:spcBef>
              <a:spcAft>
                <a:spcPts val="0"/>
              </a:spcAft>
              <a:buClrTx/>
              <a:buSzTx/>
              <a:buFont typeface="Arial" panose="020B0604020202020204" pitchFamily="34" charset="0"/>
              <a:buNone/>
              <a:tabLst/>
              <a:defRPr/>
            </a:pPr>
            <a:r>
              <a:rPr lang="en-US" dirty="0"/>
              <a:t>Add quote here. </a:t>
            </a:r>
          </a:p>
        </p:txBody>
      </p:sp>
      <p:grpSp>
        <p:nvGrpSpPr>
          <p:cNvPr id="28" name="Group 27">
            <a:extLst>
              <a:ext uri="{FF2B5EF4-FFF2-40B4-BE49-F238E27FC236}">
                <a16:creationId xmlns:a16="http://schemas.microsoft.com/office/drawing/2014/main" id="{703232AA-3F67-4179-9509-5DAA229C87DD}"/>
              </a:ext>
            </a:extLst>
          </p:cNvPr>
          <p:cNvGrpSpPr/>
          <p:nvPr userDrawn="1"/>
        </p:nvGrpSpPr>
        <p:grpSpPr>
          <a:xfrm>
            <a:off x="-2580362" y="5279721"/>
            <a:ext cx="1872208" cy="1317631"/>
            <a:chOff x="-3992284" y="5961112"/>
            <a:chExt cx="1872208" cy="1317633"/>
          </a:xfrm>
        </p:grpSpPr>
        <p:grpSp>
          <p:nvGrpSpPr>
            <p:cNvPr id="29" name="Group 11">
              <a:extLst>
                <a:ext uri="{FF2B5EF4-FFF2-40B4-BE49-F238E27FC236}">
                  <a16:creationId xmlns:a16="http://schemas.microsoft.com/office/drawing/2014/main" id="{17C6C85F-BA0A-4EAB-A2C1-6491F0C57306}"/>
                </a:ext>
              </a:extLst>
            </p:cNvPr>
            <p:cNvGrpSpPr/>
            <p:nvPr userDrawn="1"/>
          </p:nvGrpSpPr>
          <p:grpSpPr>
            <a:xfrm>
              <a:off x="-3992284" y="5961112"/>
              <a:ext cx="1872208" cy="1317633"/>
              <a:chOff x="6195941" y="562596"/>
              <a:chExt cx="1872208" cy="1317633"/>
            </a:xfrm>
          </p:grpSpPr>
          <p:grpSp>
            <p:nvGrpSpPr>
              <p:cNvPr id="31" name="Group 113">
                <a:extLst>
                  <a:ext uri="{FF2B5EF4-FFF2-40B4-BE49-F238E27FC236}">
                    <a16:creationId xmlns:a16="http://schemas.microsoft.com/office/drawing/2014/main" id="{257A70A8-EA3C-4571-9E17-AC153F6720C3}"/>
                  </a:ext>
                </a:extLst>
              </p:cNvPr>
              <p:cNvGrpSpPr/>
              <p:nvPr/>
            </p:nvGrpSpPr>
            <p:grpSpPr>
              <a:xfrm>
                <a:off x="6195941" y="832626"/>
                <a:ext cx="1872208" cy="1047603"/>
                <a:chOff x="-1872716" y="660661"/>
                <a:chExt cx="1872208" cy="785703"/>
              </a:xfrm>
            </p:grpSpPr>
            <p:sp>
              <p:nvSpPr>
                <p:cNvPr id="33" name="TextBox 32">
                  <a:extLst>
                    <a:ext uri="{FF2B5EF4-FFF2-40B4-BE49-F238E27FC236}">
                      <a16:creationId xmlns:a16="http://schemas.microsoft.com/office/drawing/2014/main" id="{1C0AB587-4F51-43C0-B9BD-D5966CB91E2F}"/>
                    </a:ext>
                  </a:extLst>
                </p:cNvPr>
                <p:cNvSpPr txBox="1"/>
                <p:nvPr/>
              </p:nvSpPr>
              <p:spPr>
                <a:xfrm>
                  <a:off x="-1872716" y="984698"/>
                  <a:ext cx="1872208" cy="461666"/>
                </a:xfrm>
                <a:prstGeom prst="rect">
                  <a:avLst/>
                </a:prstGeom>
                <a:noFill/>
              </p:spPr>
              <p:txBody>
                <a:bodyPr wrap="square" lIns="0" tIns="0" rIns="0" bIns="0" rtlCol="0">
                  <a:spAutoFit/>
                </a:bodyPr>
                <a:lstStyle/>
                <a:p>
                  <a:r>
                    <a:rPr lang="en-GB" sz="1000" dirty="0">
                      <a:solidFill>
                        <a:srgbClr val="000000"/>
                      </a:solidFill>
                    </a:rPr>
                    <a:t>If you do not require the quote box simply place a white drawing box over </a:t>
                  </a:r>
                  <a:br>
                    <a:rPr lang="en-GB" sz="1000" dirty="0">
                      <a:solidFill>
                        <a:srgbClr val="000000"/>
                      </a:solidFill>
                    </a:rPr>
                  </a:br>
                  <a:r>
                    <a:rPr lang="en-GB" sz="1000" dirty="0">
                      <a:solidFill>
                        <a:srgbClr val="000000"/>
                      </a:solidFill>
                    </a:rPr>
                    <a:t>this area.</a:t>
                  </a:r>
                </a:p>
              </p:txBody>
            </p:sp>
            <p:pic>
              <p:nvPicPr>
                <p:cNvPr id="34" name="Picture 33" descr="icon_information-white.png">
                  <a:extLst>
                    <a:ext uri="{FF2B5EF4-FFF2-40B4-BE49-F238E27FC236}">
                      <a16:creationId xmlns:a16="http://schemas.microsoft.com/office/drawing/2014/main" id="{AEE68F4C-7D43-4236-B8D7-0C7E66F70317}"/>
                    </a:ext>
                  </a:extLst>
                </p:cNvPr>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sp>
            <p:nvSpPr>
              <p:cNvPr id="32" name="Donut 29">
                <a:extLst>
                  <a:ext uri="{FF2B5EF4-FFF2-40B4-BE49-F238E27FC236}">
                    <a16:creationId xmlns:a16="http://schemas.microsoft.com/office/drawing/2014/main" id="{568A6E9B-D7D0-4487-987D-BD053FF30B45}"/>
                  </a:ext>
                </a:extLst>
              </p:cNvPr>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1"/>
                  </a:solidFill>
                </a:endParaRPr>
              </a:p>
            </p:txBody>
          </p:sp>
        </p:grpSp>
        <p:sp>
          <p:nvSpPr>
            <p:cNvPr id="30" name="Freeform: Shape 29">
              <a:extLst>
                <a:ext uri="{FF2B5EF4-FFF2-40B4-BE49-F238E27FC236}">
                  <a16:creationId xmlns:a16="http://schemas.microsoft.com/office/drawing/2014/main" id="{CF90394B-35FE-4052-B231-035A5C07F524}"/>
                </a:ext>
              </a:extLst>
            </p:cNvPr>
            <p:cNvSpPr/>
            <p:nvPr userDrawn="1"/>
          </p:nvSpPr>
          <p:spPr>
            <a:xfrm>
              <a:off x="-3762679" y="6105128"/>
              <a:ext cx="278911" cy="252028"/>
            </a:xfrm>
            <a:custGeom>
              <a:avLst/>
              <a:gdLst>
                <a:gd name="connsiteX0" fmla="*/ 83253 w 278911"/>
                <a:gd name="connsiteY0" fmla="*/ 37281 h 252028"/>
                <a:gd name="connsiteX1" fmla="*/ 50722 w 278911"/>
                <a:gd name="connsiteY1" fmla="*/ 69812 h 252028"/>
                <a:gd name="connsiteX2" fmla="*/ 106924 w 278911"/>
                <a:gd name="connsiteY2" fmla="*/ 126015 h 252028"/>
                <a:gd name="connsiteX3" fmla="*/ 50722 w 278911"/>
                <a:gd name="connsiteY3" fmla="*/ 182217 h 252028"/>
                <a:gd name="connsiteX4" fmla="*/ 83253 w 278911"/>
                <a:gd name="connsiteY4" fmla="*/ 214748 h 252028"/>
                <a:gd name="connsiteX5" fmla="*/ 139456 w 278911"/>
                <a:gd name="connsiteY5" fmla="*/ 158546 h 252028"/>
                <a:gd name="connsiteX6" fmla="*/ 195658 w 278911"/>
                <a:gd name="connsiteY6" fmla="*/ 214748 h 252028"/>
                <a:gd name="connsiteX7" fmla="*/ 228189 w 278911"/>
                <a:gd name="connsiteY7" fmla="*/ 182217 h 252028"/>
                <a:gd name="connsiteX8" fmla="*/ 171987 w 278911"/>
                <a:gd name="connsiteY8" fmla="*/ 126015 h 252028"/>
                <a:gd name="connsiteX9" fmla="*/ 228189 w 278911"/>
                <a:gd name="connsiteY9" fmla="*/ 69812 h 252028"/>
                <a:gd name="connsiteX10" fmla="*/ 195658 w 278911"/>
                <a:gd name="connsiteY10" fmla="*/ 37281 h 252028"/>
                <a:gd name="connsiteX11" fmla="*/ 139456 w 278911"/>
                <a:gd name="connsiteY11" fmla="*/ 93483 h 252028"/>
                <a:gd name="connsiteX12" fmla="*/ 0 w 278911"/>
                <a:gd name="connsiteY12" fmla="*/ 0 h 252028"/>
                <a:gd name="connsiteX13" fmla="*/ 278911 w 278911"/>
                <a:gd name="connsiteY13" fmla="*/ 0 h 252028"/>
                <a:gd name="connsiteX14" fmla="*/ 278911 w 278911"/>
                <a:gd name="connsiteY14" fmla="*/ 252028 h 252028"/>
                <a:gd name="connsiteX15" fmla="*/ 0 w 278911"/>
                <a:gd name="connsiteY15" fmla="*/ 252028 h 25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8911" h="252028">
                  <a:moveTo>
                    <a:pt x="83253" y="37281"/>
                  </a:moveTo>
                  <a:lnTo>
                    <a:pt x="50722" y="69812"/>
                  </a:lnTo>
                  <a:lnTo>
                    <a:pt x="106924" y="126015"/>
                  </a:lnTo>
                  <a:lnTo>
                    <a:pt x="50722" y="182217"/>
                  </a:lnTo>
                  <a:lnTo>
                    <a:pt x="83253" y="214748"/>
                  </a:lnTo>
                  <a:lnTo>
                    <a:pt x="139456" y="158546"/>
                  </a:lnTo>
                  <a:lnTo>
                    <a:pt x="195658" y="214748"/>
                  </a:lnTo>
                  <a:lnTo>
                    <a:pt x="228189" y="182217"/>
                  </a:lnTo>
                  <a:lnTo>
                    <a:pt x="171987" y="126015"/>
                  </a:lnTo>
                  <a:lnTo>
                    <a:pt x="228189" y="69812"/>
                  </a:lnTo>
                  <a:lnTo>
                    <a:pt x="195658" y="37281"/>
                  </a:lnTo>
                  <a:lnTo>
                    <a:pt x="139456" y="93483"/>
                  </a:lnTo>
                  <a:close/>
                  <a:moveTo>
                    <a:pt x="0" y="0"/>
                  </a:moveTo>
                  <a:lnTo>
                    <a:pt x="278911" y="0"/>
                  </a:lnTo>
                  <a:lnTo>
                    <a:pt x="278911" y="252028"/>
                  </a:lnTo>
                  <a:lnTo>
                    <a:pt x="0" y="252028"/>
                  </a:ln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grpSp>
      <p:grpSp>
        <p:nvGrpSpPr>
          <p:cNvPr id="41" name="Group 40">
            <a:extLst>
              <a:ext uri="{FF2B5EF4-FFF2-40B4-BE49-F238E27FC236}">
                <a16:creationId xmlns:a16="http://schemas.microsoft.com/office/drawing/2014/main" id="{BDA50AFA-DDFA-401D-9A92-1002DEDA0DDD}"/>
              </a:ext>
            </a:extLst>
          </p:cNvPr>
          <p:cNvGrpSpPr/>
          <p:nvPr userDrawn="1"/>
        </p:nvGrpSpPr>
        <p:grpSpPr>
          <a:xfrm>
            <a:off x="360000" y="370800"/>
            <a:ext cx="9546000" cy="16980"/>
            <a:chOff x="360000" y="257174"/>
            <a:chExt cx="9546000" cy="16980"/>
          </a:xfrm>
        </p:grpSpPr>
        <p:cxnSp>
          <p:nvCxnSpPr>
            <p:cNvPr id="42" name="Straight Connector 41">
              <a:extLst>
                <a:ext uri="{FF2B5EF4-FFF2-40B4-BE49-F238E27FC236}">
                  <a16:creationId xmlns:a16="http://schemas.microsoft.com/office/drawing/2014/main" id="{A56034D2-6824-44EC-9401-B2A11C1825EB}"/>
                </a:ext>
              </a:extLst>
            </p:cNvPr>
            <p:cNvCxnSpPr>
              <a:cxnSpLocks/>
            </p:cNvCxnSpPr>
            <p:nvPr userDrawn="1"/>
          </p:nvCxnSpPr>
          <p:spPr>
            <a:xfrm>
              <a:off x="360000" y="257174"/>
              <a:ext cx="9546000" cy="0"/>
            </a:xfrm>
            <a:prstGeom prst="line">
              <a:avLst/>
            </a:prstGeom>
            <a:solidFill>
              <a:schemeClr val="bg1"/>
            </a:solidFill>
            <a:ln w="444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DAAC637-A14F-4540-A0FD-F85D782C4F3F}"/>
                </a:ext>
              </a:extLst>
            </p:cNvPr>
            <p:cNvCxnSpPr/>
            <p:nvPr userDrawn="1"/>
          </p:nvCxnSpPr>
          <p:spPr>
            <a:xfrm>
              <a:off x="9546000" y="274154"/>
              <a:ext cx="360000" cy="0"/>
            </a:xfrm>
            <a:prstGeom prst="line">
              <a:avLst/>
            </a:prstGeom>
            <a:ln w="508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80815987"/>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5819"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ody text and footer area at bottom of slide">
    <p:bg>
      <p:bgPr>
        <a:solidFill>
          <a:schemeClr val="tx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20C32D7-F5B1-413C-B267-B910E45488F7}"/>
              </a:ext>
            </a:extLst>
          </p:cNvPr>
          <p:cNvSpPr/>
          <p:nvPr userDrawn="1"/>
        </p:nvSpPr>
        <p:spPr>
          <a:xfrm>
            <a:off x="0" y="2"/>
            <a:ext cx="9920364" cy="6878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a:xfrm>
            <a:off x="9454865" y="309600"/>
            <a:ext cx="446400" cy="529200"/>
          </a:xfrm>
        </p:spPr>
        <p:txBody>
          <a:bodyPr/>
          <a:lstStyle/>
          <a:p>
            <a:fld id="{FC9DAC69-A2FC-46F8-94C8-F8106C1B4EB5}" type="slidenum">
              <a:rPr lang="en-GB" smtClean="0"/>
              <a:pPr/>
              <a:t>‹#›</a:t>
            </a:fld>
            <a:endParaRPr lang="en-GB" dirty="0"/>
          </a:p>
        </p:txBody>
      </p:sp>
      <p:sp>
        <p:nvSpPr>
          <p:cNvPr id="52" name="Text Placeholder 51"/>
          <p:cNvSpPr>
            <a:spLocks noGrp="1"/>
          </p:cNvSpPr>
          <p:nvPr>
            <p:ph type="body" sz="quarter" idx="13" hasCustomPrompt="1"/>
          </p:nvPr>
        </p:nvSpPr>
        <p:spPr>
          <a:xfrm>
            <a:off x="359999" y="1459858"/>
            <a:ext cx="8877663" cy="3389915"/>
          </a:xfrm>
        </p:spPr>
        <p:txBody>
          <a:bodyPr wrap="square" numCol="1"/>
          <a:lstStyle>
            <a:lvl1pPr>
              <a:defRPr/>
            </a:lvl1pPr>
          </a:lstStyle>
          <a:p>
            <a:pPr lvl="0"/>
            <a:r>
              <a:rPr lang="en-US" dirty="0"/>
              <a:t>Click to edit body text. See user tip on the left on how to style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9" name="Straight Connector 28"/>
          <p:cNvCxnSpPr>
            <a:cxnSpLocks/>
          </p:cNvCxnSpPr>
          <p:nvPr userDrawn="1"/>
        </p:nvCxnSpPr>
        <p:spPr>
          <a:xfrm>
            <a:off x="360000" y="5636377"/>
            <a:ext cx="8877663" cy="0"/>
          </a:xfrm>
          <a:prstGeom prst="line">
            <a:avLst/>
          </a:prstGeom>
          <a:ln w="444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 Placeholder 11"/>
          <p:cNvSpPr>
            <a:spLocks noGrp="1"/>
          </p:cNvSpPr>
          <p:nvPr>
            <p:ph type="body" sz="quarter" idx="19" hasCustomPrompt="1"/>
          </p:nvPr>
        </p:nvSpPr>
        <p:spPr>
          <a:xfrm>
            <a:off x="359999" y="5703001"/>
            <a:ext cx="8877663" cy="562239"/>
          </a:xfrm>
        </p:spPr>
        <p:txBody>
          <a:bodyPr wrap="square"/>
          <a:lstStyle>
            <a:lvl1pPr marL="158247" indent="-158247">
              <a:lnSpc>
                <a:spcPct val="100000"/>
              </a:lnSpc>
              <a:spcBef>
                <a:spcPts val="277"/>
              </a:spcBef>
              <a:spcAft>
                <a:spcPts val="277"/>
              </a:spcAft>
              <a:buFont typeface="+mj-lt"/>
              <a:buAutoNum type="arabicPeriod"/>
              <a:defRPr sz="700" b="0" i="0">
                <a:solidFill>
                  <a:schemeClr val="tx1"/>
                </a:solidFill>
                <a:latin typeface="+mn-lt"/>
                <a:cs typeface="Caecilia LT Std Light"/>
              </a:defRPr>
            </a:lvl1pPr>
          </a:lstStyle>
          <a:p>
            <a:pPr lvl="0"/>
            <a:r>
              <a:rPr lang="en-US" dirty="0"/>
              <a:t>Click to edit footer information</a:t>
            </a:r>
          </a:p>
        </p:txBody>
      </p:sp>
      <p:grpSp>
        <p:nvGrpSpPr>
          <p:cNvPr id="16" name="Group 15">
            <a:extLst>
              <a:ext uri="{FF2B5EF4-FFF2-40B4-BE49-F238E27FC236}">
                <a16:creationId xmlns:a16="http://schemas.microsoft.com/office/drawing/2014/main" id="{6661D813-9939-414C-8153-6A040C22057E}"/>
              </a:ext>
            </a:extLst>
          </p:cNvPr>
          <p:cNvGrpSpPr/>
          <p:nvPr userDrawn="1"/>
        </p:nvGrpSpPr>
        <p:grpSpPr>
          <a:xfrm>
            <a:off x="360000" y="370800"/>
            <a:ext cx="9546000" cy="16980"/>
            <a:chOff x="360000" y="257174"/>
            <a:chExt cx="9546000" cy="16980"/>
          </a:xfrm>
        </p:grpSpPr>
        <p:cxnSp>
          <p:nvCxnSpPr>
            <p:cNvPr id="18" name="Straight Connector 17">
              <a:extLst>
                <a:ext uri="{FF2B5EF4-FFF2-40B4-BE49-F238E27FC236}">
                  <a16:creationId xmlns:a16="http://schemas.microsoft.com/office/drawing/2014/main" id="{3754EB81-30CC-4769-B842-DF20EFDC3A0B}"/>
                </a:ext>
              </a:extLst>
            </p:cNvPr>
            <p:cNvCxnSpPr>
              <a:cxnSpLocks/>
            </p:cNvCxnSpPr>
            <p:nvPr userDrawn="1"/>
          </p:nvCxnSpPr>
          <p:spPr>
            <a:xfrm>
              <a:off x="360000" y="257174"/>
              <a:ext cx="9546000" cy="0"/>
            </a:xfrm>
            <a:prstGeom prst="line">
              <a:avLst/>
            </a:prstGeom>
            <a:solidFill>
              <a:schemeClr val="bg1"/>
            </a:solidFill>
            <a:ln w="444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9D804F6-970C-434E-9E5F-F695F8370A5C}"/>
                </a:ext>
              </a:extLst>
            </p:cNvPr>
            <p:cNvCxnSpPr/>
            <p:nvPr userDrawn="1"/>
          </p:nvCxnSpPr>
          <p:spPr>
            <a:xfrm>
              <a:off x="9546000" y="274154"/>
              <a:ext cx="360000" cy="0"/>
            </a:xfrm>
            <a:prstGeom prst="line">
              <a:avLst/>
            </a:prstGeom>
            <a:ln w="50800"/>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olumns of body text and footer area at bottom of slide">
    <p:bg>
      <p:bgPr>
        <a:solidFill>
          <a:schemeClr val="tx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F5555C7-EBD1-4FF5-841C-3CEB27E9880B}"/>
              </a:ext>
            </a:extLst>
          </p:cNvPr>
          <p:cNvSpPr/>
          <p:nvPr userDrawn="1"/>
        </p:nvSpPr>
        <p:spPr>
          <a:xfrm>
            <a:off x="0" y="2"/>
            <a:ext cx="9920364" cy="6878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a:xfrm>
            <a:off x="9454865" y="309600"/>
            <a:ext cx="446400" cy="529200"/>
          </a:xfrm>
        </p:spPr>
        <p:txBody>
          <a:bodyPr/>
          <a:lstStyle/>
          <a:p>
            <a:fld id="{FC9DAC69-A2FC-46F8-94C8-F8106C1B4EB5}" type="slidenum">
              <a:rPr lang="en-GB" smtClean="0"/>
              <a:pPr/>
              <a:t>‹#›</a:t>
            </a:fld>
            <a:endParaRPr lang="en-GB" dirty="0"/>
          </a:p>
        </p:txBody>
      </p:sp>
      <p:sp>
        <p:nvSpPr>
          <p:cNvPr id="52" name="Text Placeholder 51"/>
          <p:cNvSpPr>
            <a:spLocks noGrp="1"/>
          </p:cNvSpPr>
          <p:nvPr>
            <p:ph type="body" sz="quarter" idx="13" hasCustomPrompt="1"/>
          </p:nvPr>
        </p:nvSpPr>
        <p:spPr>
          <a:xfrm>
            <a:off x="359999" y="1459858"/>
            <a:ext cx="8877663" cy="3389915"/>
          </a:xfrm>
        </p:spPr>
        <p:txBody>
          <a:bodyPr wrap="square" numCol="3" spcCol="180000"/>
          <a:lstStyle>
            <a:lvl1pPr>
              <a:defRPr/>
            </a:lvl1pPr>
          </a:lstStyle>
          <a:p>
            <a:pPr lvl="0"/>
            <a:r>
              <a:rPr lang="en-US" dirty="0"/>
              <a:t>Click to edit body text over 3 columns. See user tip on the left on how to style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1" name="Text Placeholder 11"/>
          <p:cNvSpPr>
            <a:spLocks noGrp="1"/>
          </p:cNvSpPr>
          <p:nvPr>
            <p:ph type="body" sz="quarter" idx="19" hasCustomPrompt="1"/>
          </p:nvPr>
        </p:nvSpPr>
        <p:spPr>
          <a:xfrm>
            <a:off x="359999" y="5703001"/>
            <a:ext cx="8877663" cy="562239"/>
          </a:xfrm>
        </p:spPr>
        <p:txBody>
          <a:bodyPr wrap="square"/>
          <a:lstStyle>
            <a:lvl1pPr marL="158247" indent="-158247">
              <a:lnSpc>
                <a:spcPct val="100000"/>
              </a:lnSpc>
              <a:spcBef>
                <a:spcPts val="277"/>
              </a:spcBef>
              <a:spcAft>
                <a:spcPts val="277"/>
              </a:spcAft>
              <a:buFont typeface="+mj-lt"/>
              <a:buAutoNum type="arabicPeriod"/>
              <a:defRPr sz="700" b="0" i="0">
                <a:solidFill>
                  <a:schemeClr val="tx1"/>
                </a:solidFill>
                <a:latin typeface="+mn-lt"/>
                <a:cs typeface="Caecilia LT Std Light"/>
              </a:defRPr>
            </a:lvl1pPr>
          </a:lstStyle>
          <a:p>
            <a:pPr lvl="0"/>
            <a:r>
              <a:rPr lang="en-US" dirty="0"/>
              <a:t>Click to edit footer information</a:t>
            </a:r>
          </a:p>
        </p:txBody>
      </p:sp>
      <p:cxnSp>
        <p:nvCxnSpPr>
          <p:cNvPr id="38" name="Straight Connector 37">
            <a:extLst>
              <a:ext uri="{FF2B5EF4-FFF2-40B4-BE49-F238E27FC236}">
                <a16:creationId xmlns:a16="http://schemas.microsoft.com/office/drawing/2014/main" id="{39CE54B0-19DD-4E7E-8ECC-EFA31A5FB568}"/>
              </a:ext>
            </a:extLst>
          </p:cNvPr>
          <p:cNvCxnSpPr>
            <a:cxnSpLocks/>
          </p:cNvCxnSpPr>
          <p:nvPr userDrawn="1"/>
        </p:nvCxnSpPr>
        <p:spPr>
          <a:xfrm>
            <a:off x="360000" y="5636377"/>
            <a:ext cx="8877663" cy="0"/>
          </a:xfrm>
          <a:prstGeom prst="line">
            <a:avLst/>
          </a:prstGeom>
          <a:ln w="444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D2FBA749-1E8E-4956-9071-78A42482614E}"/>
              </a:ext>
            </a:extLst>
          </p:cNvPr>
          <p:cNvGrpSpPr/>
          <p:nvPr userDrawn="1"/>
        </p:nvGrpSpPr>
        <p:grpSpPr>
          <a:xfrm>
            <a:off x="360000" y="370800"/>
            <a:ext cx="9546000" cy="16980"/>
            <a:chOff x="360000" y="257174"/>
            <a:chExt cx="9546000" cy="16980"/>
          </a:xfrm>
        </p:grpSpPr>
        <p:cxnSp>
          <p:nvCxnSpPr>
            <p:cNvPr id="18" name="Straight Connector 17">
              <a:extLst>
                <a:ext uri="{FF2B5EF4-FFF2-40B4-BE49-F238E27FC236}">
                  <a16:creationId xmlns:a16="http://schemas.microsoft.com/office/drawing/2014/main" id="{CDE3191B-6B32-4454-9408-C3598303F016}"/>
                </a:ext>
              </a:extLst>
            </p:cNvPr>
            <p:cNvCxnSpPr>
              <a:cxnSpLocks/>
            </p:cNvCxnSpPr>
            <p:nvPr userDrawn="1"/>
          </p:nvCxnSpPr>
          <p:spPr>
            <a:xfrm>
              <a:off x="360000" y="257174"/>
              <a:ext cx="9546000" cy="0"/>
            </a:xfrm>
            <a:prstGeom prst="line">
              <a:avLst/>
            </a:prstGeom>
            <a:solidFill>
              <a:schemeClr val="bg1"/>
            </a:solidFill>
            <a:ln w="444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D9C4F89-5B68-4E9F-A7F2-72C855884308}"/>
                </a:ext>
              </a:extLst>
            </p:cNvPr>
            <p:cNvCxnSpPr/>
            <p:nvPr userDrawn="1"/>
          </p:nvCxnSpPr>
          <p:spPr>
            <a:xfrm>
              <a:off x="9546000" y="274154"/>
              <a:ext cx="360000" cy="0"/>
            </a:xfrm>
            <a:prstGeom prst="line">
              <a:avLst/>
            </a:prstGeom>
            <a:ln w="50800"/>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iography for one person">
    <p:spTree>
      <p:nvGrpSpPr>
        <p:cNvPr id="1" name=""/>
        <p:cNvGrpSpPr/>
        <p:nvPr/>
      </p:nvGrpSpPr>
      <p:grpSpPr>
        <a:xfrm>
          <a:off x="0" y="0"/>
          <a:ext cx="0" cy="0"/>
          <a:chOff x="0" y="0"/>
          <a:chExt cx="0" cy="0"/>
        </a:xfrm>
      </p:grpSpPr>
      <p:grpSp>
        <p:nvGrpSpPr>
          <p:cNvPr id="23" name="Group 22"/>
          <p:cNvGrpSpPr/>
          <p:nvPr userDrawn="1"/>
        </p:nvGrpSpPr>
        <p:grpSpPr>
          <a:xfrm>
            <a:off x="0" y="0"/>
            <a:ext cx="9906000" cy="6858000"/>
            <a:chOff x="0" y="0"/>
            <a:chExt cx="9906000" cy="6858000"/>
          </a:xfrm>
        </p:grpSpPr>
        <p:sp>
          <p:nvSpPr>
            <p:cNvPr id="24" name="Rectangle 23"/>
            <p:cNvSpPr/>
            <p:nvPr userDrawn="1"/>
          </p:nvSpPr>
          <p:spPr>
            <a:xfrm>
              <a:off x="0" y="0"/>
              <a:ext cx="99044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nvGrpSpPr>
            <p:cNvPr id="25" name="Group 28"/>
            <p:cNvGrpSpPr/>
            <p:nvPr userDrawn="1"/>
          </p:nvGrpSpPr>
          <p:grpSpPr>
            <a:xfrm>
              <a:off x="361110" y="371474"/>
              <a:ext cx="9544890" cy="5779529"/>
              <a:chOff x="361110" y="371474"/>
              <a:chExt cx="9544890" cy="5779529"/>
            </a:xfrm>
          </p:grpSpPr>
          <p:grpSp>
            <p:nvGrpSpPr>
              <p:cNvPr id="26" name="Group 10"/>
              <p:cNvGrpSpPr/>
              <p:nvPr userDrawn="1"/>
            </p:nvGrpSpPr>
            <p:grpSpPr>
              <a:xfrm>
                <a:off x="361110" y="371474"/>
                <a:ext cx="9544890" cy="5774631"/>
                <a:chOff x="347663" y="371474"/>
                <a:chExt cx="9544890" cy="5774631"/>
              </a:xfrm>
            </p:grpSpPr>
            <p:cxnSp>
              <p:nvCxnSpPr>
                <p:cNvPr id="30" name="Straight Connector 29"/>
                <p:cNvCxnSpPr/>
                <p:nvPr userDrawn="1"/>
              </p:nvCxnSpPr>
              <p:spPr>
                <a:xfrm>
                  <a:off x="638655" y="371474"/>
                  <a:ext cx="9253898" cy="0"/>
                </a:xfrm>
                <a:prstGeom prst="line">
                  <a:avLst/>
                </a:prstGeom>
                <a:ln w="444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flipH="1">
                  <a:off x="347665" y="658812"/>
                  <a:ext cx="1" cy="5487293"/>
                </a:xfrm>
                <a:prstGeom prst="line">
                  <a:avLst/>
                </a:prstGeom>
                <a:ln w="4445">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L-Shape 31"/>
                <p:cNvSpPr/>
                <p:nvPr userDrawn="1"/>
              </p:nvSpPr>
              <p:spPr>
                <a:xfrm rot="5400000">
                  <a:off x="347663" y="371475"/>
                  <a:ext cx="304800" cy="304800"/>
                </a:xfrm>
                <a:prstGeom prst="corner">
                  <a:avLst>
                    <a:gd name="adj1" fmla="val 11905"/>
                    <a:gd name="adj2" fmla="val 1349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27" name="Group 25"/>
              <p:cNvGrpSpPr/>
              <p:nvPr userDrawn="1"/>
            </p:nvGrpSpPr>
            <p:grpSpPr>
              <a:xfrm>
                <a:off x="361110" y="5846203"/>
                <a:ext cx="9183160" cy="304800"/>
                <a:chOff x="361110" y="6189798"/>
                <a:chExt cx="9183160" cy="304800"/>
              </a:xfrm>
            </p:grpSpPr>
            <p:cxnSp>
              <p:nvCxnSpPr>
                <p:cNvPr id="28" name="Straight Connector 27"/>
                <p:cNvCxnSpPr/>
                <p:nvPr userDrawn="1"/>
              </p:nvCxnSpPr>
              <p:spPr>
                <a:xfrm>
                  <a:off x="361110" y="6489700"/>
                  <a:ext cx="8906235" cy="0"/>
                </a:xfrm>
                <a:prstGeom prst="line">
                  <a:avLst/>
                </a:prstGeom>
                <a:ln w="4445">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L-Shape 28"/>
                <p:cNvSpPr/>
                <p:nvPr userDrawn="1"/>
              </p:nvSpPr>
              <p:spPr>
                <a:xfrm rot="16200000">
                  <a:off x="9239470" y="6189798"/>
                  <a:ext cx="304800" cy="304800"/>
                </a:xfrm>
                <a:prstGeom prst="corner">
                  <a:avLst>
                    <a:gd name="adj1" fmla="val 11905"/>
                    <a:gd name="adj2" fmla="val 1349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grpSp>
      <p:sp>
        <p:nvSpPr>
          <p:cNvPr id="10" name="Picture Placeholder 9"/>
          <p:cNvSpPr>
            <a:spLocks noGrp="1"/>
          </p:cNvSpPr>
          <p:nvPr>
            <p:ph type="pic" sz="quarter" idx="10"/>
          </p:nvPr>
        </p:nvSpPr>
        <p:spPr>
          <a:xfrm>
            <a:off x="739776" y="2127600"/>
            <a:ext cx="2700338" cy="2336800"/>
          </a:xfrm>
          <a:solidFill>
            <a:schemeClr val="bg1">
              <a:lumMod val="85000"/>
            </a:schemeClr>
          </a:solidFill>
        </p:spPr>
        <p:txBody>
          <a:bodyPr anchor="ctr">
            <a:normAutofit/>
          </a:bodyPr>
          <a:lstStyle>
            <a:lvl1pPr marL="0" indent="0" algn="ctr">
              <a:buNone/>
              <a:defRPr sz="1400" b="0" baseline="0">
                <a:solidFill>
                  <a:schemeClr val="tx1"/>
                </a:solidFill>
              </a:defRPr>
            </a:lvl1pPr>
          </a:lstStyle>
          <a:p>
            <a:pPr lvl="0"/>
            <a:r>
              <a:rPr lang="en-US" dirty="0"/>
              <a:t>Click icon to add picture</a:t>
            </a:r>
          </a:p>
        </p:txBody>
      </p:sp>
      <p:sp>
        <p:nvSpPr>
          <p:cNvPr id="16" name="Title 15"/>
          <p:cNvSpPr>
            <a:spLocks noGrp="1"/>
          </p:cNvSpPr>
          <p:nvPr>
            <p:ph type="title" hasCustomPrompt="1"/>
          </p:nvPr>
        </p:nvSpPr>
        <p:spPr>
          <a:xfrm>
            <a:off x="739776" y="1206000"/>
            <a:ext cx="5545138" cy="921600"/>
          </a:xfrm>
        </p:spPr>
        <p:txBody>
          <a:bodyPr>
            <a:noAutofit/>
          </a:bodyPr>
          <a:lstStyle>
            <a:lvl1pPr>
              <a:defRPr>
                <a:solidFill>
                  <a:srgbClr val="002B67"/>
                </a:solidFill>
              </a:defRPr>
            </a:lvl1pPr>
          </a:lstStyle>
          <a:p>
            <a:r>
              <a:rPr lang="en-US" dirty="0"/>
              <a:t>Click to edit title</a:t>
            </a:r>
          </a:p>
        </p:txBody>
      </p:sp>
      <p:sp>
        <p:nvSpPr>
          <p:cNvPr id="6" name="Text Placeholder 29"/>
          <p:cNvSpPr>
            <a:spLocks noGrp="1"/>
          </p:cNvSpPr>
          <p:nvPr>
            <p:ph type="body" sz="quarter" idx="15" hasCustomPrompt="1"/>
          </p:nvPr>
        </p:nvSpPr>
        <p:spPr>
          <a:xfrm>
            <a:off x="739776" y="4545124"/>
            <a:ext cx="2700338" cy="180000"/>
          </a:xfrm>
        </p:spPr>
        <p:txBody>
          <a:bodyPr numCol="1" spcCol="0" anchor="ctr">
            <a:normAutofit/>
          </a:bodyPr>
          <a:lstStyle>
            <a:lvl1pPr>
              <a:lnSpc>
                <a:spcPts val="1000"/>
              </a:lnSpc>
              <a:spcBef>
                <a:spcPts val="600"/>
              </a:spcBef>
              <a:spcAft>
                <a:spcPts val="100"/>
              </a:spcAft>
              <a:defRPr sz="1000" b="1" i="0">
                <a:latin typeface="+mn-lt"/>
                <a:cs typeface="Caecilia LT Std Bold"/>
              </a:defRPr>
            </a:lvl1pPr>
            <a:lvl2pPr marL="6350" indent="0" algn="l">
              <a:lnSpc>
                <a:spcPts val="900"/>
              </a:lnSpc>
              <a:spcBef>
                <a:spcPts val="0"/>
              </a:spcBef>
              <a:spcAft>
                <a:spcPts val="200"/>
              </a:spcAft>
              <a:tabLst/>
              <a:defRPr sz="900" b="1" i="0" baseline="0">
                <a:solidFill>
                  <a:srgbClr val="FF0000"/>
                </a:solidFill>
                <a:latin typeface="+mn-lt"/>
                <a:cs typeface="Caecilia LT Std Bold"/>
              </a:defRPr>
            </a:lvl2pPr>
            <a:lvl3pPr marL="177800" indent="0">
              <a:lnSpc>
                <a:spcPts val="800"/>
              </a:lnSpc>
              <a:spcAft>
                <a:spcPts val="100"/>
              </a:spcAft>
              <a:buClr>
                <a:schemeClr val="accent1"/>
              </a:buClr>
              <a:buSzPct val="85000"/>
              <a:buFont typeface="LucidaGrande" charset="0"/>
              <a:buNone/>
              <a:tabLst/>
              <a:defRPr sz="800">
                <a:solidFill>
                  <a:schemeClr val="bg1"/>
                </a:solidFill>
                <a:latin typeface="+mn-lt"/>
              </a:defRPr>
            </a:lvl3pPr>
            <a:lvl4pPr marL="177800" indent="0">
              <a:lnSpc>
                <a:spcPts val="800"/>
              </a:lnSpc>
              <a:spcAft>
                <a:spcPts val="200"/>
              </a:spcAft>
              <a:buClr>
                <a:schemeClr val="accent1"/>
              </a:buClr>
              <a:buSzPct val="85000"/>
              <a:buFont typeface="LucidaGrande" charset="0"/>
              <a:buNone/>
              <a:tabLst/>
              <a:defRPr sz="800" baseline="0">
                <a:solidFill>
                  <a:schemeClr val="tx1"/>
                </a:solidFill>
                <a:latin typeface="+mn-lt"/>
              </a:defRPr>
            </a:lvl4pPr>
            <a:lvl5pPr marL="266700" indent="-128588" algn="l">
              <a:lnSpc>
                <a:spcPts val="900"/>
              </a:lnSpc>
              <a:spcAft>
                <a:spcPts val="300"/>
              </a:spcAft>
              <a:buFont typeface="LucidaGrande" charset="0"/>
              <a:buChar char="-"/>
              <a:tabLst/>
              <a:defRPr sz="900" baseline="0">
                <a:solidFill>
                  <a:schemeClr val="bg1"/>
                </a:solidFill>
                <a:latin typeface="+mn-lt"/>
              </a:defRPr>
            </a:lvl5pPr>
          </a:lstStyle>
          <a:p>
            <a:pPr lvl="0"/>
            <a:r>
              <a:rPr lang="en-US" dirty="0"/>
              <a:t>Title</a:t>
            </a:r>
          </a:p>
        </p:txBody>
      </p:sp>
      <p:sp>
        <p:nvSpPr>
          <p:cNvPr id="8" name="Text Placeholder 2"/>
          <p:cNvSpPr>
            <a:spLocks noGrp="1"/>
          </p:cNvSpPr>
          <p:nvPr>
            <p:ph type="body" sz="quarter" idx="23" hasCustomPrompt="1"/>
          </p:nvPr>
        </p:nvSpPr>
        <p:spPr>
          <a:xfrm>
            <a:off x="739774" y="4919819"/>
            <a:ext cx="2700339" cy="849156"/>
          </a:xfrm>
        </p:spPr>
        <p:txBody>
          <a:bodyPr/>
          <a:lstStyle>
            <a:lvl1pPr>
              <a:lnSpc>
                <a:spcPts val="900"/>
              </a:lnSpc>
              <a:spcBef>
                <a:spcPts val="0"/>
              </a:spcBef>
              <a:spcAft>
                <a:spcPts val="200"/>
              </a:spcAft>
              <a:defRPr sz="800" b="0" i="0" baseline="0">
                <a:solidFill>
                  <a:schemeClr val="tx1"/>
                </a:solidFill>
                <a:latin typeface="Caecilia LT Std Light"/>
                <a:cs typeface="Caecilia LT Std Light"/>
              </a:defRPr>
            </a:lvl1pPr>
          </a:lstStyle>
          <a:p>
            <a:pPr lvl="0"/>
            <a:r>
              <a:rPr lang="en-US" dirty="0"/>
              <a:t>Contact details</a:t>
            </a:r>
          </a:p>
        </p:txBody>
      </p:sp>
      <p:sp>
        <p:nvSpPr>
          <p:cNvPr id="9" name="Text Placeholder 2"/>
          <p:cNvSpPr>
            <a:spLocks noGrp="1"/>
          </p:cNvSpPr>
          <p:nvPr>
            <p:ph type="body" sz="quarter" idx="24" hasCustomPrompt="1"/>
          </p:nvPr>
        </p:nvSpPr>
        <p:spPr>
          <a:xfrm>
            <a:off x="3584575" y="2166096"/>
            <a:ext cx="5572032" cy="434812"/>
          </a:xfrm>
        </p:spPr>
        <p:txBody>
          <a:bodyPr numCol="1" spcCol="144000"/>
          <a:lstStyle>
            <a:lvl1pPr>
              <a:defRPr sz="1600" b="1" i="0">
                <a:solidFill>
                  <a:srgbClr val="EC751A"/>
                </a:solidFill>
                <a:latin typeface="+mn-lt"/>
                <a:cs typeface="Caecilia LT Std Heavy"/>
              </a:defRPr>
            </a:lvl1pPr>
          </a:lstStyle>
          <a:p>
            <a:pPr lvl="0"/>
            <a:r>
              <a:rPr lang="en-US" dirty="0"/>
              <a:t>Click to add Name</a:t>
            </a:r>
          </a:p>
        </p:txBody>
      </p:sp>
      <p:sp>
        <p:nvSpPr>
          <p:cNvPr id="12" name="Slide Number Placeholder 4"/>
          <p:cNvSpPr>
            <a:spLocks noGrp="1"/>
          </p:cNvSpPr>
          <p:nvPr>
            <p:ph type="sldNum" sz="quarter" idx="4"/>
          </p:nvPr>
        </p:nvSpPr>
        <p:spPr>
          <a:xfrm>
            <a:off x="9156607" y="6476253"/>
            <a:ext cx="438150" cy="365125"/>
          </a:xfrm>
          <a:prstGeom prst="rect">
            <a:avLst/>
          </a:prstGeom>
        </p:spPr>
        <p:txBody>
          <a:bodyPr vert="horz" lIns="91440" tIns="45720" rIns="91440" bIns="45720" rtlCol="0" anchor="ctr"/>
          <a:lstStyle>
            <a:lvl1pPr algn="r">
              <a:defRPr sz="800" b="0" i="0">
                <a:solidFill>
                  <a:schemeClr val="tx1"/>
                </a:solidFill>
                <a:latin typeface="Caecilia LT Std Roman"/>
                <a:ea typeface="Caecilia LT Std Roman"/>
                <a:cs typeface="Caecilia LT Std Roman"/>
              </a:defRPr>
            </a:lvl1pPr>
          </a:lstStyle>
          <a:p>
            <a:fld id="{74CFB796-47D1-194A-A21B-C8DDD0F0FEAD}" type="slidenum">
              <a:rPr lang="en-US" smtClean="0">
                <a:solidFill>
                  <a:srgbClr val="32363F"/>
                </a:solidFill>
              </a:rPr>
              <a:pPr/>
              <a:t>‹#›</a:t>
            </a:fld>
            <a:endParaRPr lang="en-US" dirty="0">
              <a:solidFill>
                <a:srgbClr val="32363F"/>
              </a:solidFill>
            </a:endParaRPr>
          </a:p>
        </p:txBody>
      </p:sp>
      <p:sp>
        <p:nvSpPr>
          <p:cNvPr id="21" name="Text Placeholder 20"/>
          <p:cNvSpPr>
            <a:spLocks noGrp="1"/>
          </p:cNvSpPr>
          <p:nvPr>
            <p:ph type="body" sz="quarter" idx="25" hasCustomPrompt="1"/>
          </p:nvPr>
        </p:nvSpPr>
        <p:spPr>
          <a:xfrm>
            <a:off x="3584575" y="2678113"/>
            <a:ext cx="5572032" cy="3090862"/>
          </a:xfrm>
        </p:spPr>
        <p:txBody>
          <a:bodyPr numCol="2"/>
          <a:lstStyle>
            <a:lvl1pPr>
              <a:defRPr baseline="0">
                <a:latin typeface="Caecilia LT Std Roman" pitchFamily="50" charset="0"/>
              </a:defRPr>
            </a:lvl1pPr>
            <a:lvl2pPr>
              <a:defRPr>
                <a:latin typeface="Caecilia LT Std Roman" pitchFamily="50" charset="0"/>
              </a:defRPr>
            </a:lvl2pPr>
          </a:lstStyle>
          <a:p>
            <a:pPr lvl="0"/>
            <a:r>
              <a:rPr lang="en-GB" dirty="0"/>
              <a:t>Click to edit body text. See User Tip to the left on how to style text in 2 columns of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9"/>
          <p:cNvSpPr>
            <a:spLocks noGrp="1"/>
          </p:cNvSpPr>
          <p:nvPr>
            <p:ph type="body" sz="quarter" idx="26" hasCustomPrompt="1"/>
          </p:nvPr>
        </p:nvSpPr>
        <p:spPr>
          <a:xfrm>
            <a:off x="739776" y="4725164"/>
            <a:ext cx="2700338" cy="180000"/>
          </a:xfrm>
        </p:spPr>
        <p:txBody>
          <a:bodyPr numCol="1" spcCol="0" anchor="ctr">
            <a:normAutofit/>
          </a:bodyPr>
          <a:lstStyle>
            <a:lvl1pPr>
              <a:lnSpc>
                <a:spcPts val="1000"/>
              </a:lnSpc>
              <a:spcBef>
                <a:spcPts val="600"/>
              </a:spcBef>
              <a:spcAft>
                <a:spcPts val="100"/>
              </a:spcAft>
              <a:defRPr sz="900" b="1" i="0">
                <a:solidFill>
                  <a:schemeClr val="tx1"/>
                </a:solidFill>
                <a:latin typeface="+mn-lt"/>
                <a:cs typeface="Caecilia LT Std Bold"/>
              </a:defRPr>
            </a:lvl1pPr>
            <a:lvl2pPr marL="6350" indent="0" algn="l">
              <a:lnSpc>
                <a:spcPts val="900"/>
              </a:lnSpc>
              <a:spcBef>
                <a:spcPts val="0"/>
              </a:spcBef>
              <a:spcAft>
                <a:spcPts val="200"/>
              </a:spcAft>
              <a:tabLst/>
              <a:defRPr sz="900" b="1" i="0" baseline="0">
                <a:solidFill>
                  <a:srgbClr val="FF0000"/>
                </a:solidFill>
                <a:latin typeface="+mn-lt"/>
                <a:cs typeface="Caecilia LT Std Bold"/>
              </a:defRPr>
            </a:lvl2pPr>
            <a:lvl3pPr marL="177800" indent="0">
              <a:lnSpc>
                <a:spcPts val="800"/>
              </a:lnSpc>
              <a:spcAft>
                <a:spcPts val="100"/>
              </a:spcAft>
              <a:buClr>
                <a:schemeClr val="accent1"/>
              </a:buClr>
              <a:buSzPct val="85000"/>
              <a:buFont typeface="LucidaGrande" charset="0"/>
              <a:buNone/>
              <a:tabLst/>
              <a:defRPr sz="800">
                <a:solidFill>
                  <a:schemeClr val="bg1"/>
                </a:solidFill>
                <a:latin typeface="+mn-lt"/>
              </a:defRPr>
            </a:lvl3pPr>
            <a:lvl4pPr marL="177800" indent="0">
              <a:lnSpc>
                <a:spcPts val="800"/>
              </a:lnSpc>
              <a:spcAft>
                <a:spcPts val="200"/>
              </a:spcAft>
              <a:buClr>
                <a:schemeClr val="accent1"/>
              </a:buClr>
              <a:buSzPct val="85000"/>
              <a:buFont typeface="LucidaGrande" charset="0"/>
              <a:buNone/>
              <a:tabLst/>
              <a:defRPr sz="800" baseline="0">
                <a:solidFill>
                  <a:schemeClr val="tx1"/>
                </a:solidFill>
                <a:latin typeface="+mn-lt"/>
              </a:defRPr>
            </a:lvl4pPr>
            <a:lvl5pPr marL="266700" indent="-128588" algn="l">
              <a:lnSpc>
                <a:spcPts val="900"/>
              </a:lnSpc>
              <a:spcAft>
                <a:spcPts val="300"/>
              </a:spcAft>
              <a:buFont typeface="LucidaGrande" charset="0"/>
              <a:buChar char="-"/>
              <a:tabLst/>
              <a:defRPr sz="900" baseline="0">
                <a:solidFill>
                  <a:schemeClr val="bg1"/>
                </a:solidFill>
                <a:latin typeface="+mn-lt"/>
              </a:defRPr>
            </a:lvl5pPr>
          </a:lstStyle>
          <a:p>
            <a:pPr lvl="0"/>
            <a:r>
              <a:rPr lang="en-US" dirty="0"/>
              <a:t>Location</a:t>
            </a:r>
          </a:p>
        </p:txBody>
      </p:sp>
      <p:grpSp>
        <p:nvGrpSpPr>
          <p:cNvPr id="33" name="Group 11"/>
          <p:cNvGrpSpPr/>
          <p:nvPr userDrawn="1"/>
        </p:nvGrpSpPr>
        <p:grpSpPr>
          <a:xfrm>
            <a:off x="-1978068" y="3377312"/>
            <a:ext cx="1872208" cy="3472068"/>
            <a:chOff x="6195941" y="562596"/>
            <a:chExt cx="1872208" cy="3472068"/>
          </a:xfrm>
        </p:grpSpPr>
        <p:grpSp>
          <p:nvGrpSpPr>
            <p:cNvPr id="34" name="Group 113"/>
            <p:cNvGrpSpPr/>
            <p:nvPr/>
          </p:nvGrpSpPr>
          <p:grpSpPr>
            <a:xfrm>
              <a:off x="6195941" y="832626"/>
              <a:ext cx="1872208" cy="3202038"/>
              <a:chOff x="-1872716" y="660661"/>
              <a:chExt cx="1872208" cy="2401530"/>
            </a:xfrm>
          </p:grpSpPr>
          <p:sp>
            <p:nvSpPr>
              <p:cNvPr id="38" name="TextBox 37"/>
              <p:cNvSpPr txBox="1"/>
              <p:nvPr/>
            </p:nvSpPr>
            <p:spPr>
              <a:xfrm>
                <a:off x="-1872716" y="984698"/>
                <a:ext cx="1872208" cy="2077493"/>
              </a:xfrm>
              <a:prstGeom prst="rect">
                <a:avLst/>
              </a:prstGeom>
              <a:noFill/>
            </p:spPr>
            <p:txBody>
              <a:bodyPr wrap="square" lIns="0" tIns="0" rIns="0" bIns="0" rtlCol="0">
                <a:spAutoFit/>
              </a:bodyPr>
              <a:lstStyle/>
              <a:p>
                <a:r>
                  <a:rPr lang="en-GB" sz="1000" dirty="0">
                    <a:solidFill>
                      <a:srgbClr val="000000"/>
                    </a:solidFill>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dirty="0">
                  <a:solidFill>
                    <a:srgbClr val="000000"/>
                  </a:solidFill>
                </a:endParaRPr>
              </a:p>
              <a:p>
                <a:r>
                  <a:rPr lang="en-GB" sz="1000" dirty="0">
                    <a:solidFill>
                      <a:srgbClr val="000000"/>
                    </a:solidFill>
                  </a:rPr>
                  <a:t>Do not use the bullet point button to format your text.</a:t>
                </a:r>
              </a:p>
              <a:p>
                <a:endParaRPr lang="en-GB" sz="1000" dirty="0">
                  <a:solidFill>
                    <a:srgbClr val="000000"/>
                  </a:solidFill>
                </a:endParaRPr>
              </a:p>
              <a:p>
                <a:r>
                  <a:rPr lang="en-GB" sz="1000" dirty="0">
                    <a:solidFill>
                      <a:srgbClr val="000000"/>
                    </a:solidFill>
                  </a:rPr>
                  <a:t>For printed documents avoid text being smaller than 11pt. For Presentations avoid text being smaller than 14pt.</a:t>
                </a:r>
              </a:p>
            </p:txBody>
          </p:sp>
          <p:pic>
            <p:nvPicPr>
              <p:cNvPr id="39" name="Picture 38"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35" name="Group 120"/>
            <p:cNvGrpSpPr/>
            <p:nvPr/>
          </p:nvGrpSpPr>
          <p:grpSpPr>
            <a:xfrm>
              <a:off x="6303954" y="562596"/>
              <a:ext cx="540060" cy="540060"/>
              <a:chOff x="6303954" y="562596"/>
              <a:chExt cx="540060" cy="540060"/>
            </a:xfrm>
          </p:grpSpPr>
          <p:sp>
            <p:nvSpPr>
              <p:cNvPr id="36" name="Donut 35"/>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363F"/>
                  </a:solidFill>
                </a:endParaRPr>
              </a:p>
            </p:txBody>
          </p:sp>
          <p:pic>
            <p:nvPicPr>
              <p:cNvPr id="37" name="Picture 36"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Tree>
    <p:extLst>
      <p:ext uri="{BB962C8B-B14F-4D97-AF65-F5344CB8AC3E}">
        <p14:creationId xmlns:p14="http://schemas.microsoft.com/office/powerpoint/2010/main" val="290115352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with background imag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3C9CE2A-60A1-4C4A-80DE-31C2B90B86D7}"/>
              </a:ext>
            </a:extLst>
          </p:cNvPr>
          <p:cNvSpPr/>
          <p:nvPr userDrawn="1"/>
        </p:nvSpPr>
        <p:spPr>
          <a:xfrm>
            <a:off x="360000" y="1883601"/>
            <a:ext cx="6282000" cy="4974396"/>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sp>
        <p:nvSpPr>
          <p:cNvPr id="8" name="Slide Number Placeholder 4"/>
          <p:cNvSpPr>
            <a:spLocks noGrp="1"/>
          </p:cNvSpPr>
          <p:nvPr>
            <p:ph type="sldNum" sz="quarter" idx="4"/>
          </p:nvPr>
        </p:nvSpPr>
        <p:spPr>
          <a:xfrm>
            <a:off x="9453600" y="309600"/>
            <a:ext cx="446400" cy="529200"/>
          </a:xfrm>
          <a:prstGeom prst="rect">
            <a:avLst/>
          </a:prstGeom>
        </p:spPr>
        <p:txBody>
          <a:bodyPr vert="horz" lIns="91440" tIns="45720" rIns="91440" bIns="45720" rtlCol="0" anchor="ctr"/>
          <a:lstStyle>
            <a:lvl1pPr algn="l">
              <a:defRPr sz="831" b="0" i="0">
                <a:solidFill>
                  <a:srgbClr val="FFFFFF"/>
                </a:solidFill>
                <a:latin typeface="+mn-lt"/>
                <a:ea typeface="Caecilia LT Std Roman"/>
                <a:cs typeface="Caecilia LT Std Roman"/>
              </a:defRPr>
            </a:lvl1pPr>
          </a:lstStyle>
          <a:p>
            <a:fld id="{74CFB796-47D1-194A-A21B-C8DDD0F0FEAD}" type="slidenum">
              <a:rPr lang="en-US" smtClean="0"/>
              <a:pPr/>
              <a:t>‹#›</a:t>
            </a:fld>
            <a:endParaRPr lang="en-US" dirty="0"/>
          </a:p>
        </p:txBody>
      </p:sp>
      <p:sp>
        <p:nvSpPr>
          <p:cNvPr id="14" name="Text Placeholder 9"/>
          <p:cNvSpPr>
            <a:spLocks noGrp="1"/>
          </p:cNvSpPr>
          <p:nvPr>
            <p:ph type="body" sz="quarter" idx="20" hasCustomPrompt="1"/>
          </p:nvPr>
        </p:nvSpPr>
        <p:spPr>
          <a:xfrm>
            <a:off x="360000" y="4336908"/>
            <a:ext cx="6280660" cy="208216"/>
          </a:xfrm>
          <a:prstGeom prst="rect">
            <a:avLst/>
          </a:prstGeom>
        </p:spPr>
        <p:txBody>
          <a:bodyPr lIns="180000" tIns="0" rIns="180000" bIns="0">
            <a:noAutofit/>
          </a:bodyPr>
          <a:lstStyle>
            <a:lvl1pPr marL="0" marR="0" indent="0" algn="l" defTabSz="632986" rtl="0" eaLnBrk="1" fontAlgn="auto" latinLnBrk="0" hangingPunct="1">
              <a:lnSpc>
                <a:spcPct val="100000"/>
              </a:lnSpc>
              <a:spcBef>
                <a:spcPts val="277"/>
              </a:spcBef>
              <a:spcAft>
                <a:spcPts val="277"/>
              </a:spcAft>
              <a:buClrTx/>
              <a:buSzTx/>
              <a:buFont typeface="Arial" panose="020B0604020202020204" pitchFamily="34" charset="0"/>
              <a:buNone/>
              <a:tabLst/>
              <a:defRPr sz="1200" b="0" i="0">
                <a:solidFill>
                  <a:schemeClr val="bg1"/>
                </a:solidFill>
                <a:latin typeface="+mn-lt"/>
                <a:ea typeface="Caecilia LT Std Roman" pitchFamily="50" charset="0"/>
                <a:cs typeface="Caecilia LT Std Roman" pitchFamily="50" charset="0"/>
              </a:defRPr>
            </a:lvl1pPr>
          </a:lstStyle>
          <a:p>
            <a:pPr marL="0" marR="0" lvl="0" indent="0" algn="l" defTabSz="632986" rtl="0" eaLnBrk="1" fontAlgn="auto" latinLnBrk="0" hangingPunct="1">
              <a:lnSpc>
                <a:spcPct val="90000"/>
              </a:lnSpc>
              <a:spcBef>
                <a:spcPts val="692"/>
              </a:spcBef>
              <a:spcAft>
                <a:spcPts val="0"/>
              </a:spcAft>
              <a:buClrTx/>
              <a:buSzTx/>
              <a:buFont typeface="Arial" panose="020B0604020202020204" pitchFamily="34" charset="0"/>
              <a:buNone/>
              <a:tabLst/>
              <a:defRPr/>
            </a:pPr>
            <a:r>
              <a:rPr lang="en-US" dirty="0"/>
              <a:t>Quote Caption</a:t>
            </a:r>
          </a:p>
        </p:txBody>
      </p:sp>
      <p:sp>
        <p:nvSpPr>
          <p:cNvPr id="15" name="TextBox 14"/>
          <p:cNvSpPr txBox="1"/>
          <p:nvPr userDrawn="1"/>
        </p:nvSpPr>
        <p:spPr>
          <a:xfrm>
            <a:off x="488504" y="1999000"/>
            <a:ext cx="1141176" cy="1862048"/>
          </a:xfrm>
          <a:prstGeom prst="rect">
            <a:avLst/>
          </a:prstGeom>
          <a:noFill/>
        </p:spPr>
        <p:txBody>
          <a:bodyPr wrap="square" lIns="0" rIns="0" rtlCol="0">
            <a:spAutoFit/>
          </a:bodyPr>
          <a:lstStyle/>
          <a:p>
            <a:r>
              <a:rPr lang="en-US" sz="11500" b="1" i="0" dirty="0">
                <a:solidFill>
                  <a:schemeClr val="bg1"/>
                </a:solidFill>
                <a:latin typeface="Caecilia LT Std Roman" pitchFamily="50" charset="0"/>
                <a:ea typeface="Caecilia LT Std Heavy"/>
                <a:cs typeface="Caecilia LT Std Heavy"/>
              </a:rPr>
              <a:t>“</a:t>
            </a:r>
          </a:p>
        </p:txBody>
      </p:sp>
      <p:sp>
        <p:nvSpPr>
          <p:cNvPr id="12" name="Text Placeholder 6"/>
          <p:cNvSpPr>
            <a:spLocks noGrp="1"/>
          </p:cNvSpPr>
          <p:nvPr>
            <p:ph type="body" sz="quarter" idx="19" hasCustomPrompt="1"/>
          </p:nvPr>
        </p:nvSpPr>
        <p:spPr>
          <a:xfrm>
            <a:off x="360000" y="2900602"/>
            <a:ext cx="6280660" cy="1370339"/>
          </a:xfrm>
          <a:prstGeom prst="rect">
            <a:avLst/>
          </a:prstGeom>
        </p:spPr>
        <p:txBody>
          <a:bodyPr lIns="180000" tIns="0" rIns="180000" bIns="0" anchor="t" anchorCtr="0">
            <a:noAutofit/>
          </a:bodyPr>
          <a:lstStyle>
            <a:lvl1pPr marL="0" marR="0" indent="0" algn="l" defTabSz="632986" rtl="0" eaLnBrk="1" fontAlgn="auto" latinLnBrk="0" hangingPunct="1">
              <a:lnSpc>
                <a:spcPct val="100000"/>
              </a:lnSpc>
              <a:spcBef>
                <a:spcPts val="277"/>
              </a:spcBef>
              <a:spcAft>
                <a:spcPts val="277"/>
              </a:spcAft>
              <a:buClrTx/>
              <a:buSzTx/>
              <a:buFont typeface="Arial" panose="020B0604020202020204" pitchFamily="34" charset="0"/>
              <a:buNone/>
              <a:tabLst/>
              <a:defRPr sz="1800" b="0" i="0">
                <a:solidFill>
                  <a:schemeClr val="bg1"/>
                </a:solidFill>
                <a:latin typeface="+mn-lt"/>
                <a:cs typeface="Caecilia LT Std Light"/>
              </a:defRPr>
            </a:lvl1pPr>
          </a:lstStyle>
          <a:p>
            <a:pPr marL="0" marR="0" lvl="0" indent="0" algn="l" defTabSz="632986" rtl="0" eaLnBrk="1" fontAlgn="auto" latinLnBrk="0" hangingPunct="1">
              <a:lnSpc>
                <a:spcPct val="90000"/>
              </a:lnSpc>
              <a:spcBef>
                <a:spcPts val="692"/>
              </a:spcBef>
              <a:spcAft>
                <a:spcPts val="0"/>
              </a:spcAft>
              <a:buClrTx/>
              <a:buSzTx/>
              <a:buFont typeface="Arial" panose="020B0604020202020204" pitchFamily="34" charset="0"/>
              <a:buNone/>
              <a:tabLst/>
              <a:defRPr/>
            </a:pPr>
            <a:r>
              <a:rPr lang="en-US" dirty="0"/>
              <a:t>Add quote here. </a:t>
            </a:r>
          </a:p>
        </p:txBody>
      </p:sp>
      <p:grpSp>
        <p:nvGrpSpPr>
          <p:cNvPr id="20" name="Group 19">
            <a:extLst>
              <a:ext uri="{FF2B5EF4-FFF2-40B4-BE49-F238E27FC236}">
                <a16:creationId xmlns:a16="http://schemas.microsoft.com/office/drawing/2014/main" id="{795AEFAF-2312-4D8B-A80E-EFE72BE303BD}"/>
              </a:ext>
            </a:extLst>
          </p:cNvPr>
          <p:cNvGrpSpPr/>
          <p:nvPr userDrawn="1"/>
        </p:nvGrpSpPr>
        <p:grpSpPr>
          <a:xfrm>
            <a:off x="360000" y="370800"/>
            <a:ext cx="9546000" cy="16980"/>
            <a:chOff x="360000" y="257174"/>
            <a:chExt cx="9546000" cy="16980"/>
          </a:xfrm>
        </p:grpSpPr>
        <p:cxnSp>
          <p:nvCxnSpPr>
            <p:cNvPr id="21" name="Straight Connector 20">
              <a:extLst>
                <a:ext uri="{FF2B5EF4-FFF2-40B4-BE49-F238E27FC236}">
                  <a16:creationId xmlns:a16="http://schemas.microsoft.com/office/drawing/2014/main" id="{BF749C4F-D903-4F54-AC9F-A4D6A6358070}"/>
                </a:ext>
              </a:extLst>
            </p:cNvPr>
            <p:cNvCxnSpPr>
              <a:cxnSpLocks/>
            </p:cNvCxnSpPr>
            <p:nvPr userDrawn="1"/>
          </p:nvCxnSpPr>
          <p:spPr>
            <a:xfrm>
              <a:off x="360000" y="257174"/>
              <a:ext cx="9546000" cy="0"/>
            </a:xfrm>
            <a:prstGeom prst="line">
              <a:avLst/>
            </a:prstGeom>
            <a:solidFill>
              <a:schemeClr val="bg1"/>
            </a:solidFill>
            <a:ln w="444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3FDEC6C-1770-477F-909A-9BC3236BE55B}"/>
                </a:ext>
              </a:extLst>
            </p:cNvPr>
            <p:cNvCxnSpPr/>
            <p:nvPr userDrawn="1"/>
          </p:nvCxnSpPr>
          <p:spPr>
            <a:xfrm>
              <a:off x="9546000" y="274154"/>
              <a:ext cx="36000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2983665"/>
      </p:ext>
    </p:extLst>
  </p:cSld>
  <p:clrMapOvr>
    <a:masterClrMapping/>
  </p:clrMapOvr>
  <p:transition>
    <p:fade/>
  </p:transition>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ouble quote with background imag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EF28D18-66D0-4867-9CA2-F032D8D8F3A7}"/>
              </a:ext>
            </a:extLst>
          </p:cNvPr>
          <p:cNvSpPr/>
          <p:nvPr userDrawn="1"/>
        </p:nvSpPr>
        <p:spPr>
          <a:xfrm>
            <a:off x="360000" y="1102088"/>
            <a:ext cx="6282000" cy="5755911"/>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sp>
        <p:nvSpPr>
          <p:cNvPr id="15" name="TextBox 14"/>
          <p:cNvSpPr txBox="1"/>
          <p:nvPr userDrawn="1"/>
        </p:nvSpPr>
        <p:spPr>
          <a:xfrm>
            <a:off x="489600" y="1016732"/>
            <a:ext cx="1141176" cy="1862048"/>
          </a:xfrm>
          <a:prstGeom prst="rect">
            <a:avLst/>
          </a:prstGeom>
          <a:noFill/>
        </p:spPr>
        <p:txBody>
          <a:bodyPr wrap="square" lIns="0" rIns="0" rtlCol="0">
            <a:spAutoFit/>
          </a:bodyPr>
          <a:lstStyle/>
          <a:p>
            <a:r>
              <a:rPr lang="en-US" sz="11500" b="1" i="0" dirty="0">
                <a:solidFill>
                  <a:schemeClr val="bg1"/>
                </a:solidFill>
                <a:latin typeface="Caecilia LT Std Roman" pitchFamily="50" charset="0"/>
                <a:ea typeface="Caecilia LT Std Heavy"/>
                <a:cs typeface="Caecilia LT Std Heavy"/>
              </a:rPr>
              <a:t>“</a:t>
            </a:r>
          </a:p>
        </p:txBody>
      </p:sp>
      <p:sp>
        <p:nvSpPr>
          <p:cNvPr id="27" name="TextBox 26">
            <a:extLst>
              <a:ext uri="{FF2B5EF4-FFF2-40B4-BE49-F238E27FC236}">
                <a16:creationId xmlns:a16="http://schemas.microsoft.com/office/drawing/2014/main" id="{7E994591-21C6-40EF-841E-AE42DA16CAC8}"/>
              </a:ext>
            </a:extLst>
          </p:cNvPr>
          <p:cNvSpPr txBox="1"/>
          <p:nvPr userDrawn="1"/>
        </p:nvSpPr>
        <p:spPr>
          <a:xfrm>
            <a:off x="489600" y="3543633"/>
            <a:ext cx="1141176" cy="1289110"/>
          </a:xfrm>
          <a:prstGeom prst="rect">
            <a:avLst/>
          </a:prstGeom>
          <a:noFill/>
        </p:spPr>
        <p:txBody>
          <a:bodyPr wrap="square" lIns="0" rIns="0" rtlCol="0">
            <a:noAutofit/>
          </a:bodyPr>
          <a:lstStyle/>
          <a:p>
            <a:r>
              <a:rPr lang="en-US" sz="11500" b="1" i="0" dirty="0">
                <a:solidFill>
                  <a:schemeClr val="bg1"/>
                </a:solidFill>
                <a:latin typeface="Caecilia LT Std Roman" pitchFamily="50" charset="0"/>
                <a:ea typeface="Caecilia LT Std Heavy"/>
                <a:cs typeface="Caecilia LT Std Heavy"/>
              </a:rPr>
              <a:t>“</a:t>
            </a:r>
          </a:p>
        </p:txBody>
      </p:sp>
      <p:sp>
        <p:nvSpPr>
          <p:cNvPr id="8" name="Slide Number Placeholder 4"/>
          <p:cNvSpPr>
            <a:spLocks noGrp="1"/>
          </p:cNvSpPr>
          <p:nvPr>
            <p:ph type="sldNum" sz="quarter" idx="4"/>
          </p:nvPr>
        </p:nvSpPr>
        <p:spPr>
          <a:xfrm>
            <a:off x="9453600" y="309600"/>
            <a:ext cx="446400" cy="529200"/>
          </a:xfrm>
          <a:prstGeom prst="rect">
            <a:avLst/>
          </a:prstGeom>
        </p:spPr>
        <p:txBody>
          <a:bodyPr vert="horz" lIns="91440" tIns="45720" rIns="91440" bIns="45720" rtlCol="0" anchor="ctr"/>
          <a:lstStyle>
            <a:lvl1pPr algn="l">
              <a:defRPr sz="831" b="0" i="0">
                <a:solidFill>
                  <a:srgbClr val="FFFFFF"/>
                </a:solidFill>
                <a:latin typeface="+mn-lt"/>
                <a:ea typeface="Caecilia LT Std Roman"/>
                <a:cs typeface="Caecilia LT Std Roman"/>
              </a:defRPr>
            </a:lvl1pPr>
          </a:lstStyle>
          <a:p>
            <a:fld id="{74CFB796-47D1-194A-A21B-C8DDD0F0FEAD}" type="slidenum">
              <a:rPr lang="en-US" smtClean="0"/>
              <a:pPr/>
              <a:t>‹#›</a:t>
            </a:fld>
            <a:endParaRPr lang="en-US" dirty="0"/>
          </a:p>
        </p:txBody>
      </p:sp>
      <p:sp>
        <p:nvSpPr>
          <p:cNvPr id="12" name="Text Placeholder 6"/>
          <p:cNvSpPr>
            <a:spLocks noGrp="1"/>
          </p:cNvSpPr>
          <p:nvPr>
            <p:ph type="body" sz="quarter" idx="19" hasCustomPrompt="1"/>
          </p:nvPr>
        </p:nvSpPr>
        <p:spPr>
          <a:xfrm>
            <a:off x="360000" y="1858674"/>
            <a:ext cx="6280660" cy="1370339"/>
          </a:xfrm>
          <a:prstGeom prst="rect">
            <a:avLst/>
          </a:prstGeom>
        </p:spPr>
        <p:txBody>
          <a:bodyPr wrap="square" lIns="180000" tIns="0" rIns="180000" bIns="0" anchor="t" anchorCtr="0">
            <a:noAutofit/>
          </a:bodyPr>
          <a:lstStyle>
            <a:lvl1pPr marL="0" marR="0" indent="0" algn="l" defTabSz="632986" rtl="0" eaLnBrk="1" fontAlgn="auto" latinLnBrk="0" hangingPunct="1">
              <a:lnSpc>
                <a:spcPct val="100000"/>
              </a:lnSpc>
              <a:spcBef>
                <a:spcPts val="277"/>
              </a:spcBef>
              <a:spcAft>
                <a:spcPts val="277"/>
              </a:spcAft>
              <a:buClrTx/>
              <a:buSzTx/>
              <a:buFont typeface="Arial" panose="020B0604020202020204" pitchFamily="34" charset="0"/>
              <a:buNone/>
              <a:tabLst/>
              <a:defRPr sz="1800" b="0" i="0">
                <a:solidFill>
                  <a:schemeClr val="bg1"/>
                </a:solidFill>
                <a:latin typeface="+mn-lt"/>
                <a:cs typeface="Caecilia LT Std Light"/>
              </a:defRPr>
            </a:lvl1pPr>
          </a:lstStyle>
          <a:p>
            <a:pPr marL="0" marR="0" lvl="0" indent="0" algn="l" defTabSz="632986" rtl="0" eaLnBrk="1" fontAlgn="auto" latinLnBrk="0" hangingPunct="1">
              <a:lnSpc>
                <a:spcPct val="90000"/>
              </a:lnSpc>
              <a:spcBef>
                <a:spcPts val="692"/>
              </a:spcBef>
              <a:spcAft>
                <a:spcPts val="0"/>
              </a:spcAft>
              <a:buClrTx/>
              <a:buSzTx/>
              <a:buFont typeface="Arial" panose="020B0604020202020204" pitchFamily="34" charset="0"/>
              <a:buNone/>
              <a:tabLst/>
              <a:defRPr/>
            </a:pPr>
            <a:r>
              <a:rPr lang="en-US" dirty="0"/>
              <a:t>Add quote here. </a:t>
            </a:r>
          </a:p>
        </p:txBody>
      </p:sp>
      <p:sp>
        <p:nvSpPr>
          <p:cNvPr id="14" name="Text Placeholder 9"/>
          <p:cNvSpPr>
            <a:spLocks noGrp="1"/>
          </p:cNvSpPr>
          <p:nvPr>
            <p:ph type="body" sz="quarter" idx="20" hasCustomPrompt="1"/>
          </p:nvPr>
        </p:nvSpPr>
        <p:spPr>
          <a:xfrm>
            <a:off x="360000" y="3294979"/>
            <a:ext cx="6280660" cy="208216"/>
          </a:xfrm>
          <a:prstGeom prst="rect">
            <a:avLst/>
          </a:prstGeom>
        </p:spPr>
        <p:txBody>
          <a:bodyPr wrap="square" lIns="180000" tIns="0" rIns="180000" bIns="0">
            <a:noAutofit/>
          </a:bodyPr>
          <a:lstStyle>
            <a:lvl1pPr marL="0" marR="0" indent="0" algn="l" defTabSz="632986" rtl="0" eaLnBrk="1" fontAlgn="auto" latinLnBrk="0" hangingPunct="1">
              <a:lnSpc>
                <a:spcPct val="100000"/>
              </a:lnSpc>
              <a:spcBef>
                <a:spcPts val="277"/>
              </a:spcBef>
              <a:spcAft>
                <a:spcPts val="277"/>
              </a:spcAft>
              <a:buClrTx/>
              <a:buSzTx/>
              <a:buFont typeface="Arial" panose="020B0604020202020204" pitchFamily="34" charset="0"/>
              <a:buNone/>
              <a:tabLst/>
              <a:defRPr sz="1200" b="0" i="0">
                <a:solidFill>
                  <a:schemeClr val="bg1"/>
                </a:solidFill>
                <a:latin typeface="+mn-lt"/>
                <a:ea typeface="Caecilia LT Std Roman" pitchFamily="50" charset="0"/>
                <a:cs typeface="Caecilia LT Std Roman" pitchFamily="50" charset="0"/>
              </a:defRPr>
            </a:lvl1pPr>
          </a:lstStyle>
          <a:p>
            <a:pPr marL="0" marR="0" lvl="0" indent="0" algn="l" defTabSz="632986" rtl="0" eaLnBrk="1" fontAlgn="auto" latinLnBrk="0" hangingPunct="1">
              <a:lnSpc>
                <a:spcPct val="90000"/>
              </a:lnSpc>
              <a:spcBef>
                <a:spcPts val="692"/>
              </a:spcBef>
              <a:spcAft>
                <a:spcPts val="0"/>
              </a:spcAft>
              <a:buClrTx/>
              <a:buSzTx/>
              <a:buFont typeface="Arial" panose="020B0604020202020204" pitchFamily="34" charset="0"/>
              <a:buNone/>
              <a:tabLst/>
              <a:defRPr/>
            </a:pPr>
            <a:r>
              <a:rPr lang="en-US" dirty="0"/>
              <a:t>Quote Caption</a:t>
            </a:r>
          </a:p>
        </p:txBody>
      </p:sp>
      <p:sp>
        <p:nvSpPr>
          <p:cNvPr id="25" name="Text Placeholder 6">
            <a:extLst>
              <a:ext uri="{FF2B5EF4-FFF2-40B4-BE49-F238E27FC236}">
                <a16:creationId xmlns:a16="http://schemas.microsoft.com/office/drawing/2014/main" id="{05EA2F8F-474B-47DE-843B-8EACC4B02811}"/>
              </a:ext>
            </a:extLst>
          </p:cNvPr>
          <p:cNvSpPr>
            <a:spLocks noGrp="1"/>
          </p:cNvSpPr>
          <p:nvPr>
            <p:ph type="body" sz="quarter" idx="21" hasCustomPrompt="1"/>
          </p:nvPr>
        </p:nvSpPr>
        <p:spPr>
          <a:xfrm>
            <a:off x="360000" y="4385577"/>
            <a:ext cx="6280660" cy="1370339"/>
          </a:xfrm>
          <a:prstGeom prst="rect">
            <a:avLst/>
          </a:prstGeom>
        </p:spPr>
        <p:txBody>
          <a:bodyPr wrap="square" lIns="180000" tIns="0" rIns="180000" bIns="0" anchor="t" anchorCtr="0">
            <a:noAutofit/>
          </a:bodyPr>
          <a:lstStyle>
            <a:lvl1pPr marL="0" marR="0" indent="0" algn="l" defTabSz="632986" rtl="0" eaLnBrk="1" fontAlgn="auto" latinLnBrk="0" hangingPunct="1">
              <a:lnSpc>
                <a:spcPct val="100000"/>
              </a:lnSpc>
              <a:spcBef>
                <a:spcPts val="277"/>
              </a:spcBef>
              <a:spcAft>
                <a:spcPts val="277"/>
              </a:spcAft>
              <a:buClrTx/>
              <a:buSzTx/>
              <a:buFont typeface="Arial" panose="020B0604020202020204" pitchFamily="34" charset="0"/>
              <a:buNone/>
              <a:tabLst/>
              <a:defRPr sz="1800" b="0" i="0">
                <a:solidFill>
                  <a:schemeClr val="bg1"/>
                </a:solidFill>
                <a:latin typeface="+mn-lt"/>
                <a:cs typeface="Caecilia LT Std Light"/>
              </a:defRPr>
            </a:lvl1pPr>
          </a:lstStyle>
          <a:p>
            <a:pPr marL="0" marR="0" lvl="0" indent="0" algn="l" defTabSz="632986" rtl="0" eaLnBrk="1" fontAlgn="auto" latinLnBrk="0" hangingPunct="1">
              <a:lnSpc>
                <a:spcPct val="90000"/>
              </a:lnSpc>
              <a:spcBef>
                <a:spcPts val="692"/>
              </a:spcBef>
              <a:spcAft>
                <a:spcPts val="0"/>
              </a:spcAft>
              <a:buClrTx/>
              <a:buSzTx/>
              <a:buFont typeface="Arial" panose="020B0604020202020204" pitchFamily="34" charset="0"/>
              <a:buNone/>
              <a:tabLst/>
              <a:defRPr/>
            </a:pPr>
            <a:r>
              <a:rPr lang="en-US" dirty="0"/>
              <a:t>Add quote here. </a:t>
            </a:r>
          </a:p>
        </p:txBody>
      </p:sp>
      <p:sp>
        <p:nvSpPr>
          <p:cNvPr id="26" name="Text Placeholder 9">
            <a:extLst>
              <a:ext uri="{FF2B5EF4-FFF2-40B4-BE49-F238E27FC236}">
                <a16:creationId xmlns:a16="http://schemas.microsoft.com/office/drawing/2014/main" id="{D7DE1A8D-7DA4-439E-BDC8-697315625662}"/>
              </a:ext>
            </a:extLst>
          </p:cNvPr>
          <p:cNvSpPr>
            <a:spLocks noGrp="1"/>
          </p:cNvSpPr>
          <p:nvPr>
            <p:ph type="body" sz="quarter" idx="22" hasCustomPrompt="1"/>
          </p:nvPr>
        </p:nvSpPr>
        <p:spPr>
          <a:xfrm>
            <a:off x="360000" y="5821882"/>
            <a:ext cx="6280660" cy="208216"/>
          </a:xfrm>
          <a:prstGeom prst="rect">
            <a:avLst/>
          </a:prstGeom>
        </p:spPr>
        <p:txBody>
          <a:bodyPr wrap="square" lIns="180000" tIns="0" rIns="180000" bIns="0">
            <a:noAutofit/>
          </a:bodyPr>
          <a:lstStyle>
            <a:lvl1pPr marL="0" marR="0" indent="0" algn="l" defTabSz="632986" rtl="0" eaLnBrk="1" fontAlgn="auto" latinLnBrk="0" hangingPunct="1">
              <a:lnSpc>
                <a:spcPct val="100000"/>
              </a:lnSpc>
              <a:spcBef>
                <a:spcPts val="277"/>
              </a:spcBef>
              <a:spcAft>
                <a:spcPts val="277"/>
              </a:spcAft>
              <a:buClrTx/>
              <a:buSzTx/>
              <a:buFont typeface="Arial" panose="020B0604020202020204" pitchFamily="34" charset="0"/>
              <a:buNone/>
              <a:tabLst/>
              <a:defRPr sz="1200" b="0" i="0">
                <a:solidFill>
                  <a:schemeClr val="bg1"/>
                </a:solidFill>
                <a:latin typeface="+mn-lt"/>
                <a:ea typeface="Caecilia LT Std Roman" pitchFamily="50" charset="0"/>
                <a:cs typeface="Caecilia LT Std Roman" pitchFamily="50" charset="0"/>
              </a:defRPr>
            </a:lvl1pPr>
          </a:lstStyle>
          <a:p>
            <a:pPr marL="0" marR="0" lvl="0" indent="0" algn="l" defTabSz="632986" rtl="0" eaLnBrk="1" fontAlgn="auto" latinLnBrk="0" hangingPunct="1">
              <a:lnSpc>
                <a:spcPct val="90000"/>
              </a:lnSpc>
              <a:spcBef>
                <a:spcPts val="692"/>
              </a:spcBef>
              <a:spcAft>
                <a:spcPts val="0"/>
              </a:spcAft>
              <a:buClrTx/>
              <a:buSzTx/>
              <a:buFont typeface="Arial" panose="020B0604020202020204" pitchFamily="34" charset="0"/>
              <a:buNone/>
              <a:tabLst/>
              <a:defRPr/>
            </a:pPr>
            <a:r>
              <a:rPr lang="en-US" dirty="0"/>
              <a:t>Quote Caption</a:t>
            </a:r>
          </a:p>
        </p:txBody>
      </p:sp>
      <p:grpSp>
        <p:nvGrpSpPr>
          <p:cNvPr id="24" name="Group 23">
            <a:extLst>
              <a:ext uri="{FF2B5EF4-FFF2-40B4-BE49-F238E27FC236}">
                <a16:creationId xmlns:a16="http://schemas.microsoft.com/office/drawing/2014/main" id="{DBC1C6F7-3E54-4FF3-A796-3A9512E316BE}"/>
              </a:ext>
            </a:extLst>
          </p:cNvPr>
          <p:cNvGrpSpPr/>
          <p:nvPr userDrawn="1"/>
        </p:nvGrpSpPr>
        <p:grpSpPr>
          <a:xfrm>
            <a:off x="360000" y="370800"/>
            <a:ext cx="9546000" cy="16980"/>
            <a:chOff x="360000" y="257174"/>
            <a:chExt cx="9546000" cy="16980"/>
          </a:xfrm>
        </p:grpSpPr>
        <p:cxnSp>
          <p:nvCxnSpPr>
            <p:cNvPr id="28" name="Straight Connector 27">
              <a:extLst>
                <a:ext uri="{FF2B5EF4-FFF2-40B4-BE49-F238E27FC236}">
                  <a16:creationId xmlns:a16="http://schemas.microsoft.com/office/drawing/2014/main" id="{0F8A7D10-6279-434B-AEA9-0408F4C9C7E1}"/>
                </a:ext>
              </a:extLst>
            </p:cNvPr>
            <p:cNvCxnSpPr>
              <a:cxnSpLocks/>
            </p:cNvCxnSpPr>
            <p:nvPr userDrawn="1"/>
          </p:nvCxnSpPr>
          <p:spPr>
            <a:xfrm>
              <a:off x="360000" y="257174"/>
              <a:ext cx="9546000" cy="0"/>
            </a:xfrm>
            <a:prstGeom prst="line">
              <a:avLst/>
            </a:prstGeom>
            <a:solidFill>
              <a:schemeClr val="bg1"/>
            </a:solidFill>
            <a:ln w="444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9C0D1C2-2DB1-4713-A032-C83BFDF023C6}"/>
                </a:ext>
              </a:extLst>
            </p:cNvPr>
            <p:cNvCxnSpPr/>
            <p:nvPr userDrawn="1"/>
          </p:nvCxnSpPr>
          <p:spPr>
            <a:xfrm>
              <a:off x="9546000" y="274154"/>
              <a:ext cx="36000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76805971"/>
      </p:ext>
    </p:extLst>
  </p:cSld>
  <p:clrMapOvr>
    <a:masterClrMapping/>
  </p:clrMapOvr>
  <p:transition>
    <p:fade/>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for dark background imag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4CFB796-47D1-194A-A21B-C8DDD0F0FEAD}" type="slidenum">
              <a:rPr lang="en-US" smtClean="0"/>
              <a:pPr/>
              <a:t>‹#›</a:t>
            </a:fld>
            <a:endParaRPr lang="en-US" dirty="0"/>
          </a:p>
        </p:txBody>
      </p:sp>
      <p:sp>
        <p:nvSpPr>
          <p:cNvPr id="6" name="Text Placeholder 16"/>
          <p:cNvSpPr>
            <a:spLocks noGrp="1"/>
          </p:cNvSpPr>
          <p:nvPr>
            <p:ph type="body" sz="quarter" idx="14" hasCustomPrompt="1"/>
          </p:nvPr>
        </p:nvSpPr>
        <p:spPr>
          <a:xfrm>
            <a:off x="360000" y="2219041"/>
            <a:ext cx="7434124" cy="297839"/>
          </a:xfrm>
          <a:prstGeom prst="rect">
            <a:avLst/>
          </a:prstGeom>
        </p:spPr>
        <p:txBody>
          <a:bodyPr wrap="square" anchor="ctr">
            <a:noAutofit/>
          </a:bodyPr>
          <a:lstStyle>
            <a:lvl1pPr marL="0" indent="0">
              <a:lnSpc>
                <a:spcPct val="100000"/>
              </a:lnSpc>
              <a:spcBef>
                <a:spcPts val="277"/>
              </a:spcBef>
              <a:spcAft>
                <a:spcPts val="277"/>
              </a:spcAft>
              <a:buNone/>
              <a:defRPr sz="1600">
                <a:solidFill>
                  <a:schemeClr val="bg1"/>
                </a:solidFill>
                <a:latin typeface="Caecilia LT Std Roman" pitchFamily="50" charset="0"/>
              </a:defRPr>
            </a:lvl1pPr>
            <a:lvl2pPr>
              <a:buNone/>
              <a:defRPr>
                <a:solidFill>
                  <a:srgbClr val="FF0000"/>
                </a:solidFill>
                <a:latin typeface="+mn-lt"/>
              </a:defRPr>
            </a:lvl2pPr>
            <a:lvl3pPr>
              <a:buNone/>
              <a:defRPr>
                <a:solidFill>
                  <a:srgbClr val="FF0000"/>
                </a:solidFill>
                <a:latin typeface="+mn-lt"/>
              </a:defRPr>
            </a:lvl3pPr>
            <a:lvl4pPr>
              <a:buNone/>
              <a:defRPr>
                <a:solidFill>
                  <a:srgbClr val="FF0000"/>
                </a:solidFill>
                <a:latin typeface="+mn-lt"/>
              </a:defRPr>
            </a:lvl4pPr>
            <a:lvl5pPr>
              <a:buNone/>
              <a:defRPr>
                <a:solidFill>
                  <a:srgbClr val="FF0000"/>
                </a:solidFill>
                <a:latin typeface="+mn-lt"/>
              </a:defRPr>
            </a:lvl5pPr>
          </a:lstStyle>
          <a:p>
            <a:pPr lvl="0"/>
            <a:r>
              <a:rPr lang="en-US" dirty="0"/>
              <a:t>Click to edit subtitle</a:t>
            </a:r>
            <a:endParaRPr lang="en-GB" dirty="0"/>
          </a:p>
        </p:txBody>
      </p:sp>
      <p:sp>
        <p:nvSpPr>
          <p:cNvPr id="7" name="Text Placeholder 16"/>
          <p:cNvSpPr>
            <a:spLocks noGrp="1"/>
          </p:cNvSpPr>
          <p:nvPr>
            <p:ph type="body" sz="quarter" idx="15" hasCustomPrompt="1"/>
          </p:nvPr>
        </p:nvSpPr>
        <p:spPr>
          <a:xfrm>
            <a:off x="360000" y="2516881"/>
            <a:ext cx="7434124" cy="297839"/>
          </a:xfrm>
          <a:prstGeom prst="rect">
            <a:avLst/>
          </a:prstGeom>
        </p:spPr>
        <p:txBody>
          <a:bodyPr wrap="square">
            <a:noAutofit/>
          </a:bodyPr>
          <a:lstStyle>
            <a:lvl1pPr marL="0" indent="0">
              <a:lnSpc>
                <a:spcPct val="100000"/>
              </a:lnSpc>
              <a:spcBef>
                <a:spcPts val="277"/>
              </a:spcBef>
              <a:spcAft>
                <a:spcPts val="277"/>
              </a:spcAft>
              <a:buNone/>
              <a:defRPr sz="1600">
                <a:solidFill>
                  <a:schemeClr val="bg1"/>
                </a:solidFill>
                <a:latin typeface="+mn-lt"/>
              </a:defRPr>
            </a:lvl1pPr>
            <a:lvl2pPr>
              <a:buNone/>
              <a:defRPr>
                <a:solidFill>
                  <a:srgbClr val="FF0000"/>
                </a:solidFill>
                <a:latin typeface="+mn-lt"/>
              </a:defRPr>
            </a:lvl2pPr>
            <a:lvl3pPr>
              <a:buNone/>
              <a:defRPr>
                <a:solidFill>
                  <a:srgbClr val="FF0000"/>
                </a:solidFill>
                <a:latin typeface="+mn-lt"/>
              </a:defRPr>
            </a:lvl3pPr>
            <a:lvl4pPr>
              <a:buNone/>
              <a:defRPr>
                <a:solidFill>
                  <a:srgbClr val="FF0000"/>
                </a:solidFill>
                <a:latin typeface="+mn-lt"/>
              </a:defRPr>
            </a:lvl4pPr>
            <a:lvl5pPr>
              <a:buNone/>
              <a:defRPr>
                <a:solidFill>
                  <a:srgbClr val="FF0000"/>
                </a:solidFill>
                <a:latin typeface="+mn-lt"/>
              </a:defRPr>
            </a:lvl5pPr>
          </a:lstStyle>
          <a:p>
            <a:pPr lvl="0"/>
            <a:r>
              <a:rPr lang="en-US" dirty="0"/>
              <a:t>Click to manually add date</a:t>
            </a:r>
          </a:p>
        </p:txBody>
      </p:sp>
      <p:sp>
        <p:nvSpPr>
          <p:cNvPr id="8" name="Title 7"/>
          <p:cNvSpPr>
            <a:spLocks noGrp="1"/>
          </p:cNvSpPr>
          <p:nvPr>
            <p:ph type="title" hasCustomPrompt="1"/>
          </p:nvPr>
        </p:nvSpPr>
        <p:spPr>
          <a:xfrm>
            <a:off x="360000" y="1584488"/>
            <a:ext cx="7434124" cy="644124"/>
          </a:xfrm>
          <a:prstGeom prst="rect">
            <a:avLst/>
          </a:prstGeom>
        </p:spPr>
        <p:txBody>
          <a:bodyPr wrap="square" anchor="b">
            <a:noAutofit/>
          </a:bodyPr>
          <a:lstStyle>
            <a:lvl1pPr>
              <a:lnSpc>
                <a:spcPct val="100000"/>
              </a:lnSpc>
              <a:spcBef>
                <a:spcPts val="277"/>
              </a:spcBef>
              <a:spcAft>
                <a:spcPts val="277"/>
              </a:spcAft>
              <a:defRPr sz="3600" baseline="0">
                <a:latin typeface="+mj-lt"/>
              </a:defRPr>
            </a:lvl1pPr>
          </a:lstStyle>
          <a:p>
            <a:r>
              <a:rPr lang="en-US" dirty="0"/>
              <a:t>Presentation title</a:t>
            </a:r>
            <a:endParaRPr lang="en-GB" dirty="0"/>
          </a:p>
        </p:txBody>
      </p:sp>
      <p:pic>
        <p:nvPicPr>
          <p:cNvPr id="13" name="Picture 12">
            <a:extLst>
              <a:ext uri="{FF2B5EF4-FFF2-40B4-BE49-F238E27FC236}">
                <a16:creationId xmlns:a16="http://schemas.microsoft.com/office/drawing/2014/main" id="{49F1B0E8-0C92-4B51-8416-883664206F4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3000" y="540611"/>
            <a:ext cx="1872000" cy="346972"/>
          </a:xfrm>
          <a:prstGeom prst="rect">
            <a:avLst/>
          </a:prstGeom>
        </p:spPr>
      </p:pic>
      <p:grpSp>
        <p:nvGrpSpPr>
          <p:cNvPr id="11" name="Group 10">
            <a:extLst>
              <a:ext uri="{FF2B5EF4-FFF2-40B4-BE49-F238E27FC236}">
                <a16:creationId xmlns:a16="http://schemas.microsoft.com/office/drawing/2014/main" id="{BDD47CC3-EF73-469A-80FD-A07989D20EEC}"/>
              </a:ext>
            </a:extLst>
          </p:cNvPr>
          <p:cNvGrpSpPr/>
          <p:nvPr userDrawn="1"/>
        </p:nvGrpSpPr>
        <p:grpSpPr>
          <a:xfrm>
            <a:off x="361110" y="370800"/>
            <a:ext cx="9544890" cy="304801"/>
            <a:chOff x="361110" y="371474"/>
            <a:chExt cx="9544890" cy="304801"/>
          </a:xfrm>
        </p:grpSpPr>
        <p:cxnSp>
          <p:nvCxnSpPr>
            <p:cNvPr id="14" name="Straight Connector 13">
              <a:extLst>
                <a:ext uri="{FF2B5EF4-FFF2-40B4-BE49-F238E27FC236}">
                  <a16:creationId xmlns:a16="http://schemas.microsoft.com/office/drawing/2014/main" id="{21F034DB-9C93-4FF1-8C19-DA216DD9DA90}"/>
                </a:ext>
              </a:extLst>
            </p:cNvPr>
            <p:cNvCxnSpPr/>
            <p:nvPr userDrawn="1"/>
          </p:nvCxnSpPr>
          <p:spPr>
            <a:xfrm>
              <a:off x="652102" y="371474"/>
              <a:ext cx="9253898"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L-Shape 14">
              <a:extLst>
                <a:ext uri="{FF2B5EF4-FFF2-40B4-BE49-F238E27FC236}">
                  <a16:creationId xmlns:a16="http://schemas.microsoft.com/office/drawing/2014/main" id="{A0297166-3A28-44BF-B305-B88EED9CA700}"/>
                </a:ext>
              </a:extLst>
            </p:cNvPr>
            <p:cNvSpPr/>
            <p:nvPr userDrawn="1"/>
          </p:nvSpPr>
          <p:spPr>
            <a:xfrm rot="5400000">
              <a:off x="361110" y="371475"/>
              <a:ext cx="304800" cy="304800"/>
            </a:xfrm>
            <a:prstGeom prst="corner">
              <a:avLst>
                <a:gd name="adj1" fmla="val 11905"/>
                <a:gd name="adj2" fmla="val 134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whit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F662BA-2E66-4F24-B1EF-BE0A1F93ECB3}"/>
              </a:ext>
            </a:extLst>
          </p:cNvPr>
          <p:cNvSpPr/>
          <p:nvPr userDrawn="1"/>
        </p:nvSpPr>
        <p:spPr>
          <a:xfrm>
            <a:off x="0" y="0"/>
            <a:ext cx="9911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grpSp>
        <p:nvGrpSpPr>
          <p:cNvPr id="11" name="Group 10">
            <a:extLst>
              <a:ext uri="{FF2B5EF4-FFF2-40B4-BE49-F238E27FC236}">
                <a16:creationId xmlns:a16="http://schemas.microsoft.com/office/drawing/2014/main" id="{9CAF7360-EEBC-49D1-8F03-AB656E3354E5}"/>
              </a:ext>
            </a:extLst>
          </p:cNvPr>
          <p:cNvGrpSpPr/>
          <p:nvPr userDrawn="1"/>
        </p:nvGrpSpPr>
        <p:grpSpPr>
          <a:xfrm>
            <a:off x="360000" y="370800"/>
            <a:ext cx="9546000" cy="16980"/>
            <a:chOff x="360000" y="257174"/>
            <a:chExt cx="9546000" cy="16980"/>
          </a:xfrm>
        </p:grpSpPr>
        <p:cxnSp>
          <p:nvCxnSpPr>
            <p:cNvPr id="13" name="Straight Connector 12">
              <a:extLst>
                <a:ext uri="{FF2B5EF4-FFF2-40B4-BE49-F238E27FC236}">
                  <a16:creationId xmlns:a16="http://schemas.microsoft.com/office/drawing/2014/main" id="{704BA0A4-125D-4E96-844B-59CAB6763548}"/>
                </a:ext>
              </a:extLst>
            </p:cNvPr>
            <p:cNvCxnSpPr>
              <a:cxnSpLocks/>
            </p:cNvCxnSpPr>
            <p:nvPr userDrawn="1"/>
          </p:nvCxnSpPr>
          <p:spPr>
            <a:xfrm>
              <a:off x="360000" y="257174"/>
              <a:ext cx="9546000" cy="0"/>
            </a:xfrm>
            <a:prstGeom prst="line">
              <a:avLst/>
            </a:prstGeom>
            <a:solidFill>
              <a:schemeClr val="bg1"/>
            </a:solidFill>
            <a:ln w="444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570F084-9565-4838-968F-10F65BB73E42}"/>
                </a:ext>
              </a:extLst>
            </p:cNvPr>
            <p:cNvCxnSpPr/>
            <p:nvPr userDrawn="1"/>
          </p:nvCxnSpPr>
          <p:spPr>
            <a:xfrm>
              <a:off x="9546000" y="274154"/>
              <a:ext cx="360000"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a16="http://schemas.microsoft.com/office/drawing/2014/main" id="{63C9CE2A-60A1-4C4A-80DE-31C2B90B86D7}"/>
              </a:ext>
            </a:extLst>
          </p:cNvPr>
          <p:cNvSpPr/>
          <p:nvPr userDrawn="1"/>
        </p:nvSpPr>
        <p:spPr>
          <a:xfrm>
            <a:off x="360000" y="1883601"/>
            <a:ext cx="6280660" cy="4974396"/>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sp>
        <p:nvSpPr>
          <p:cNvPr id="8" name="Slide Number Placeholder 4"/>
          <p:cNvSpPr>
            <a:spLocks noGrp="1"/>
          </p:cNvSpPr>
          <p:nvPr>
            <p:ph type="sldNum" sz="quarter" idx="4"/>
          </p:nvPr>
        </p:nvSpPr>
        <p:spPr>
          <a:xfrm>
            <a:off x="9453600" y="309600"/>
            <a:ext cx="446400" cy="529200"/>
          </a:xfrm>
          <a:prstGeom prst="rect">
            <a:avLst/>
          </a:prstGeom>
        </p:spPr>
        <p:txBody>
          <a:bodyPr vert="horz" lIns="91440" tIns="45720" rIns="91440" bIns="45720" rtlCol="0" anchor="ctr"/>
          <a:lstStyle>
            <a:lvl1pPr algn="l">
              <a:defRPr sz="831" b="0" i="0">
                <a:solidFill>
                  <a:schemeClr val="accent1"/>
                </a:solidFill>
                <a:latin typeface="+mn-lt"/>
                <a:ea typeface="Caecilia LT Std Roman"/>
                <a:cs typeface="Caecilia LT Std Roman"/>
              </a:defRPr>
            </a:lvl1pPr>
          </a:lstStyle>
          <a:p>
            <a:fld id="{74CFB796-47D1-194A-A21B-C8DDD0F0FEAD}" type="slidenum">
              <a:rPr lang="en-US" smtClean="0"/>
              <a:pPr/>
              <a:t>‹#›</a:t>
            </a:fld>
            <a:endParaRPr lang="en-US" dirty="0"/>
          </a:p>
        </p:txBody>
      </p:sp>
      <p:sp>
        <p:nvSpPr>
          <p:cNvPr id="14" name="Text Placeholder 9"/>
          <p:cNvSpPr>
            <a:spLocks noGrp="1"/>
          </p:cNvSpPr>
          <p:nvPr>
            <p:ph type="body" sz="quarter" idx="20" hasCustomPrompt="1"/>
          </p:nvPr>
        </p:nvSpPr>
        <p:spPr>
          <a:xfrm>
            <a:off x="360000" y="4336908"/>
            <a:ext cx="6280660" cy="208216"/>
          </a:xfrm>
          <a:prstGeom prst="rect">
            <a:avLst/>
          </a:prstGeom>
        </p:spPr>
        <p:txBody>
          <a:bodyPr lIns="180000" tIns="0" rIns="180000" bIns="0">
            <a:noAutofit/>
          </a:bodyPr>
          <a:lstStyle>
            <a:lvl1pPr marL="0" marR="0" indent="0" algn="l" defTabSz="632986" rtl="0" eaLnBrk="1" fontAlgn="auto" latinLnBrk="0" hangingPunct="1">
              <a:lnSpc>
                <a:spcPct val="100000"/>
              </a:lnSpc>
              <a:spcBef>
                <a:spcPts val="277"/>
              </a:spcBef>
              <a:spcAft>
                <a:spcPts val="277"/>
              </a:spcAft>
              <a:buClrTx/>
              <a:buSzTx/>
              <a:buFont typeface="Arial" panose="020B0604020202020204" pitchFamily="34" charset="0"/>
              <a:buNone/>
              <a:tabLst/>
              <a:defRPr sz="1200" b="0" i="0">
                <a:solidFill>
                  <a:schemeClr val="bg1"/>
                </a:solidFill>
                <a:latin typeface="+mn-lt"/>
                <a:ea typeface="Caecilia LT Std Roman" pitchFamily="50" charset="0"/>
                <a:cs typeface="Caecilia LT Std Roman" pitchFamily="50" charset="0"/>
              </a:defRPr>
            </a:lvl1pPr>
          </a:lstStyle>
          <a:p>
            <a:pPr marL="0" marR="0" lvl="0" indent="0" algn="l" defTabSz="632986" rtl="0" eaLnBrk="1" fontAlgn="auto" latinLnBrk="0" hangingPunct="1">
              <a:lnSpc>
                <a:spcPct val="90000"/>
              </a:lnSpc>
              <a:spcBef>
                <a:spcPts val="692"/>
              </a:spcBef>
              <a:spcAft>
                <a:spcPts val="0"/>
              </a:spcAft>
              <a:buClrTx/>
              <a:buSzTx/>
              <a:buFont typeface="Arial" panose="020B0604020202020204" pitchFamily="34" charset="0"/>
              <a:buNone/>
              <a:tabLst/>
              <a:defRPr/>
            </a:pPr>
            <a:r>
              <a:rPr lang="en-US" dirty="0"/>
              <a:t>Quote Caption</a:t>
            </a:r>
          </a:p>
        </p:txBody>
      </p:sp>
      <p:sp>
        <p:nvSpPr>
          <p:cNvPr id="15" name="TextBox 14"/>
          <p:cNvSpPr txBox="1"/>
          <p:nvPr userDrawn="1"/>
        </p:nvSpPr>
        <p:spPr>
          <a:xfrm>
            <a:off x="488504" y="1999000"/>
            <a:ext cx="1141176" cy="1862048"/>
          </a:xfrm>
          <a:prstGeom prst="rect">
            <a:avLst/>
          </a:prstGeom>
          <a:noFill/>
        </p:spPr>
        <p:txBody>
          <a:bodyPr wrap="square" lIns="0" rIns="0" rtlCol="0">
            <a:spAutoFit/>
          </a:bodyPr>
          <a:lstStyle/>
          <a:p>
            <a:r>
              <a:rPr lang="en-US" sz="11500" b="1" i="0" dirty="0">
                <a:solidFill>
                  <a:schemeClr val="bg1"/>
                </a:solidFill>
                <a:latin typeface="Caecilia LT Std Roman" pitchFamily="50" charset="0"/>
                <a:ea typeface="Caecilia LT Std Heavy"/>
                <a:cs typeface="Caecilia LT Std Heavy"/>
              </a:rPr>
              <a:t>“</a:t>
            </a:r>
          </a:p>
        </p:txBody>
      </p:sp>
      <p:sp>
        <p:nvSpPr>
          <p:cNvPr id="12" name="Text Placeholder 6"/>
          <p:cNvSpPr>
            <a:spLocks noGrp="1"/>
          </p:cNvSpPr>
          <p:nvPr>
            <p:ph type="body" sz="quarter" idx="19" hasCustomPrompt="1"/>
          </p:nvPr>
        </p:nvSpPr>
        <p:spPr>
          <a:xfrm>
            <a:off x="360000" y="2900602"/>
            <a:ext cx="6280660" cy="1370339"/>
          </a:xfrm>
          <a:prstGeom prst="rect">
            <a:avLst/>
          </a:prstGeom>
        </p:spPr>
        <p:txBody>
          <a:bodyPr lIns="180000" tIns="0" rIns="180000" bIns="0" anchor="t" anchorCtr="0">
            <a:noAutofit/>
          </a:bodyPr>
          <a:lstStyle>
            <a:lvl1pPr marL="0" marR="0" indent="0" algn="l" defTabSz="632986" rtl="0" eaLnBrk="1" fontAlgn="auto" latinLnBrk="0" hangingPunct="1">
              <a:lnSpc>
                <a:spcPct val="100000"/>
              </a:lnSpc>
              <a:spcBef>
                <a:spcPts val="277"/>
              </a:spcBef>
              <a:spcAft>
                <a:spcPts val="277"/>
              </a:spcAft>
              <a:buClrTx/>
              <a:buSzTx/>
              <a:buFont typeface="Arial" panose="020B0604020202020204" pitchFamily="34" charset="0"/>
              <a:buNone/>
              <a:tabLst/>
              <a:defRPr sz="1800" b="0" i="0">
                <a:solidFill>
                  <a:schemeClr val="bg1"/>
                </a:solidFill>
                <a:latin typeface="+mn-lt"/>
                <a:cs typeface="Caecilia LT Std Light"/>
              </a:defRPr>
            </a:lvl1pPr>
          </a:lstStyle>
          <a:p>
            <a:pPr marL="0" marR="0" lvl="0" indent="0" algn="l" defTabSz="632986" rtl="0" eaLnBrk="1" fontAlgn="auto" latinLnBrk="0" hangingPunct="1">
              <a:lnSpc>
                <a:spcPct val="90000"/>
              </a:lnSpc>
              <a:spcBef>
                <a:spcPts val="692"/>
              </a:spcBef>
              <a:spcAft>
                <a:spcPts val="0"/>
              </a:spcAft>
              <a:buClrTx/>
              <a:buSzTx/>
              <a:buFont typeface="Arial" panose="020B0604020202020204" pitchFamily="34" charset="0"/>
              <a:buNone/>
              <a:tabLst/>
              <a:defRPr/>
            </a:pPr>
            <a:r>
              <a:rPr lang="en-US" dirty="0"/>
              <a:t>Add quote here. </a:t>
            </a:r>
          </a:p>
        </p:txBody>
      </p:sp>
    </p:spTree>
    <p:extLst>
      <p:ext uri="{BB962C8B-B14F-4D97-AF65-F5344CB8AC3E}">
        <p14:creationId xmlns:p14="http://schemas.microsoft.com/office/powerpoint/2010/main" val="2261499408"/>
      </p:ext>
    </p:extLst>
  </p:cSld>
  <p:clrMapOvr>
    <a:masterClrMapping/>
  </p:clrMapOvr>
  <p:transition>
    <p:fade/>
  </p:transition>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ouble quote whit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A5760BE-6615-4C79-A78B-E105B368A718}"/>
              </a:ext>
            </a:extLst>
          </p:cNvPr>
          <p:cNvSpPr/>
          <p:nvPr userDrawn="1"/>
        </p:nvSpPr>
        <p:spPr>
          <a:xfrm>
            <a:off x="0" y="0"/>
            <a:ext cx="9911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grpSp>
        <p:nvGrpSpPr>
          <p:cNvPr id="17" name="Group 16">
            <a:extLst>
              <a:ext uri="{FF2B5EF4-FFF2-40B4-BE49-F238E27FC236}">
                <a16:creationId xmlns:a16="http://schemas.microsoft.com/office/drawing/2014/main" id="{E94BE19C-619B-433D-B6FC-AEF9788A72DA}"/>
              </a:ext>
            </a:extLst>
          </p:cNvPr>
          <p:cNvGrpSpPr/>
          <p:nvPr userDrawn="1"/>
        </p:nvGrpSpPr>
        <p:grpSpPr>
          <a:xfrm>
            <a:off x="360000" y="370800"/>
            <a:ext cx="9546000" cy="16980"/>
            <a:chOff x="360000" y="257174"/>
            <a:chExt cx="9546000" cy="16980"/>
          </a:xfrm>
        </p:grpSpPr>
        <p:cxnSp>
          <p:nvCxnSpPr>
            <p:cNvPr id="18" name="Straight Connector 17">
              <a:extLst>
                <a:ext uri="{FF2B5EF4-FFF2-40B4-BE49-F238E27FC236}">
                  <a16:creationId xmlns:a16="http://schemas.microsoft.com/office/drawing/2014/main" id="{F944B043-4FBC-4163-97F6-353EE2F82517}"/>
                </a:ext>
              </a:extLst>
            </p:cNvPr>
            <p:cNvCxnSpPr>
              <a:cxnSpLocks/>
            </p:cNvCxnSpPr>
            <p:nvPr userDrawn="1"/>
          </p:nvCxnSpPr>
          <p:spPr>
            <a:xfrm>
              <a:off x="360000" y="257174"/>
              <a:ext cx="9546000" cy="0"/>
            </a:xfrm>
            <a:prstGeom prst="line">
              <a:avLst/>
            </a:prstGeom>
            <a:solidFill>
              <a:schemeClr val="bg1"/>
            </a:solidFill>
            <a:ln w="444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125C73B-5A15-4861-B9FE-D5E6E7FEA740}"/>
                </a:ext>
              </a:extLst>
            </p:cNvPr>
            <p:cNvCxnSpPr/>
            <p:nvPr userDrawn="1"/>
          </p:nvCxnSpPr>
          <p:spPr>
            <a:xfrm>
              <a:off x="9546000" y="274154"/>
              <a:ext cx="360000"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Rectangle 12">
            <a:extLst>
              <a:ext uri="{FF2B5EF4-FFF2-40B4-BE49-F238E27FC236}">
                <a16:creationId xmlns:a16="http://schemas.microsoft.com/office/drawing/2014/main" id="{3EF28D18-66D0-4867-9CA2-F032D8D8F3A7}"/>
              </a:ext>
            </a:extLst>
          </p:cNvPr>
          <p:cNvSpPr/>
          <p:nvPr userDrawn="1"/>
        </p:nvSpPr>
        <p:spPr>
          <a:xfrm>
            <a:off x="360000" y="1102088"/>
            <a:ext cx="6280660" cy="5755911"/>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sp>
        <p:nvSpPr>
          <p:cNvPr id="15" name="TextBox 14"/>
          <p:cNvSpPr txBox="1"/>
          <p:nvPr userDrawn="1"/>
        </p:nvSpPr>
        <p:spPr>
          <a:xfrm>
            <a:off x="489600" y="1016732"/>
            <a:ext cx="1141176" cy="1862048"/>
          </a:xfrm>
          <a:prstGeom prst="rect">
            <a:avLst/>
          </a:prstGeom>
          <a:noFill/>
        </p:spPr>
        <p:txBody>
          <a:bodyPr wrap="square" lIns="0" rIns="0" rtlCol="0">
            <a:spAutoFit/>
          </a:bodyPr>
          <a:lstStyle/>
          <a:p>
            <a:r>
              <a:rPr lang="en-US" sz="11500" b="1" i="0" dirty="0">
                <a:solidFill>
                  <a:schemeClr val="bg1"/>
                </a:solidFill>
                <a:latin typeface="Caecilia LT Std Roman" pitchFamily="50" charset="0"/>
                <a:ea typeface="Caecilia LT Std Heavy"/>
                <a:cs typeface="Caecilia LT Std Heavy"/>
              </a:rPr>
              <a:t>“</a:t>
            </a:r>
          </a:p>
        </p:txBody>
      </p:sp>
      <p:sp>
        <p:nvSpPr>
          <p:cNvPr id="27" name="TextBox 26">
            <a:extLst>
              <a:ext uri="{FF2B5EF4-FFF2-40B4-BE49-F238E27FC236}">
                <a16:creationId xmlns:a16="http://schemas.microsoft.com/office/drawing/2014/main" id="{7E994591-21C6-40EF-841E-AE42DA16CAC8}"/>
              </a:ext>
            </a:extLst>
          </p:cNvPr>
          <p:cNvSpPr txBox="1"/>
          <p:nvPr userDrawn="1"/>
        </p:nvSpPr>
        <p:spPr>
          <a:xfrm>
            <a:off x="489600" y="3543633"/>
            <a:ext cx="1141176" cy="1289110"/>
          </a:xfrm>
          <a:prstGeom prst="rect">
            <a:avLst/>
          </a:prstGeom>
          <a:noFill/>
        </p:spPr>
        <p:txBody>
          <a:bodyPr wrap="square" lIns="0" rIns="0" rtlCol="0">
            <a:noAutofit/>
          </a:bodyPr>
          <a:lstStyle/>
          <a:p>
            <a:r>
              <a:rPr lang="en-US" sz="11500" b="1" i="0" dirty="0">
                <a:solidFill>
                  <a:schemeClr val="bg1"/>
                </a:solidFill>
                <a:latin typeface="Caecilia LT Std Roman" pitchFamily="50" charset="0"/>
                <a:ea typeface="Caecilia LT Std Heavy"/>
                <a:cs typeface="Caecilia LT Std Heavy"/>
              </a:rPr>
              <a:t>“</a:t>
            </a:r>
          </a:p>
        </p:txBody>
      </p:sp>
      <p:sp>
        <p:nvSpPr>
          <p:cNvPr id="8" name="Slide Number Placeholder 4"/>
          <p:cNvSpPr>
            <a:spLocks noGrp="1"/>
          </p:cNvSpPr>
          <p:nvPr>
            <p:ph type="sldNum" sz="quarter" idx="4"/>
          </p:nvPr>
        </p:nvSpPr>
        <p:spPr>
          <a:xfrm>
            <a:off x="9453600" y="309600"/>
            <a:ext cx="446400" cy="529200"/>
          </a:xfrm>
          <a:prstGeom prst="rect">
            <a:avLst/>
          </a:prstGeom>
        </p:spPr>
        <p:txBody>
          <a:bodyPr vert="horz" lIns="91440" tIns="45720" rIns="91440" bIns="45720" rtlCol="0" anchor="ctr"/>
          <a:lstStyle>
            <a:lvl1pPr algn="l">
              <a:defRPr sz="831" b="0" i="0">
                <a:solidFill>
                  <a:schemeClr val="accent1"/>
                </a:solidFill>
                <a:latin typeface="+mn-lt"/>
                <a:ea typeface="Caecilia LT Std Roman"/>
                <a:cs typeface="Caecilia LT Std Roman"/>
              </a:defRPr>
            </a:lvl1pPr>
          </a:lstStyle>
          <a:p>
            <a:fld id="{74CFB796-47D1-194A-A21B-C8DDD0F0FEAD}" type="slidenum">
              <a:rPr lang="en-US" smtClean="0"/>
              <a:pPr/>
              <a:t>‹#›</a:t>
            </a:fld>
            <a:endParaRPr lang="en-US" dirty="0"/>
          </a:p>
        </p:txBody>
      </p:sp>
      <p:sp>
        <p:nvSpPr>
          <p:cNvPr id="12" name="Text Placeholder 6"/>
          <p:cNvSpPr>
            <a:spLocks noGrp="1"/>
          </p:cNvSpPr>
          <p:nvPr>
            <p:ph type="body" sz="quarter" idx="19" hasCustomPrompt="1"/>
          </p:nvPr>
        </p:nvSpPr>
        <p:spPr>
          <a:xfrm>
            <a:off x="360000" y="1858674"/>
            <a:ext cx="6280660" cy="1370339"/>
          </a:xfrm>
          <a:prstGeom prst="rect">
            <a:avLst/>
          </a:prstGeom>
        </p:spPr>
        <p:txBody>
          <a:bodyPr wrap="square" lIns="180000" tIns="0" rIns="180000" bIns="0" anchor="t" anchorCtr="0">
            <a:noAutofit/>
          </a:bodyPr>
          <a:lstStyle>
            <a:lvl1pPr marL="0" marR="0" indent="0" algn="l" defTabSz="632986" rtl="0" eaLnBrk="1" fontAlgn="auto" latinLnBrk="0" hangingPunct="1">
              <a:lnSpc>
                <a:spcPct val="100000"/>
              </a:lnSpc>
              <a:spcBef>
                <a:spcPts val="277"/>
              </a:spcBef>
              <a:spcAft>
                <a:spcPts val="277"/>
              </a:spcAft>
              <a:buClrTx/>
              <a:buSzTx/>
              <a:buFont typeface="Arial" panose="020B0604020202020204" pitchFamily="34" charset="0"/>
              <a:buNone/>
              <a:tabLst/>
              <a:defRPr sz="1800" b="0" i="0">
                <a:solidFill>
                  <a:schemeClr val="bg1"/>
                </a:solidFill>
                <a:latin typeface="+mn-lt"/>
                <a:cs typeface="Caecilia LT Std Light"/>
              </a:defRPr>
            </a:lvl1pPr>
          </a:lstStyle>
          <a:p>
            <a:pPr marL="0" marR="0" lvl="0" indent="0" algn="l" defTabSz="632986" rtl="0" eaLnBrk="1" fontAlgn="auto" latinLnBrk="0" hangingPunct="1">
              <a:lnSpc>
                <a:spcPct val="90000"/>
              </a:lnSpc>
              <a:spcBef>
                <a:spcPts val="692"/>
              </a:spcBef>
              <a:spcAft>
                <a:spcPts val="0"/>
              </a:spcAft>
              <a:buClrTx/>
              <a:buSzTx/>
              <a:buFont typeface="Arial" panose="020B0604020202020204" pitchFamily="34" charset="0"/>
              <a:buNone/>
              <a:tabLst/>
              <a:defRPr/>
            </a:pPr>
            <a:r>
              <a:rPr lang="en-US" dirty="0"/>
              <a:t>Add quote here. </a:t>
            </a:r>
          </a:p>
        </p:txBody>
      </p:sp>
      <p:sp>
        <p:nvSpPr>
          <p:cNvPr id="14" name="Text Placeholder 9"/>
          <p:cNvSpPr>
            <a:spLocks noGrp="1"/>
          </p:cNvSpPr>
          <p:nvPr>
            <p:ph type="body" sz="quarter" idx="20" hasCustomPrompt="1"/>
          </p:nvPr>
        </p:nvSpPr>
        <p:spPr>
          <a:xfrm>
            <a:off x="360000" y="3294979"/>
            <a:ext cx="6280660" cy="208216"/>
          </a:xfrm>
          <a:prstGeom prst="rect">
            <a:avLst/>
          </a:prstGeom>
        </p:spPr>
        <p:txBody>
          <a:bodyPr wrap="square" lIns="180000" tIns="0" rIns="180000" bIns="0">
            <a:noAutofit/>
          </a:bodyPr>
          <a:lstStyle>
            <a:lvl1pPr marL="0" marR="0" indent="0" algn="l" defTabSz="632986" rtl="0" eaLnBrk="1" fontAlgn="auto" latinLnBrk="0" hangingPunct="1">
              <a:lnSpc>
                <a:spcPct val="100000"/>
              </a:lnSpc>
              <a:spcBef>
                <a:spcPts val="277"/>
              </a:spcBef>
              <a:spcAft>
                <a:spcPts val="277"/>
              </a:spcAft>
              <a:buClrTx/>
              <a:buSzTx/>
              <a:buFont typeface="Arial" panose="020B0604020202020204" pitchFamily="34" charset="0"/>
              <a:buNone/>
              <a:tabLst/>
              <a:defRPr sz="1200" b="0" i="0">
                <a:solidFill>
                  <a:schemeClr val="bg1"/>
                </a:solidFill>
                <a:latin typeface="+mn-lt"/>
                <a:ea typeface="Caecilia LT Std Roman" pitchFamily="50" charset="0"/>
                <a:cs typeface="Caecilia LT Std Roman" pitchFamily="50" charset="0"/>
              </a:defRPr>
            </a:lvl1pPr>
          </a:lstStyle>
          <a:p>
            <a:pPr marL="0" marR="0" lvl="0" indent="0" algn="l" defTabSz="632986" rtl="0" eaLnBrk="1" fontAlgn="auto" latinLnBrk="0" hangingPunct="1">
              <a:lnSpc>
                <a:spcPct val="90000"/>
              </a:lnSpc>
              <a:spcBef>
                <a:spcPts val="692"/>
              </a:spcBef>
              <a:spcAft>
                <a:spcPts val="0"/>
              </a:spcAft>
              <a:buClrTx/>
              <a:buSzTx/>
              <a:buFont typeface="Arial" panose="020B0604020202020204" pitchFamily="34" charset="0"/>
              <a:buNone/>
              <a:tabLst/>
              <a:defRPr/>
            </a:pPr>
            <a:r>
              <a:rPr lang="en-US" dirty="0"/>
              <a:t>Quote Caption</a:t>
            </a:r>
          </a:p>
        </p:txBody>
      </p:sp>
      <p:sp>
        <p:nvSpPr>
          <p:cNvPr id="25" name="Text Placeholder 6">
            <a:extLst>
              <a:ext uri="{FF2B5EF4-FFF2-40B4-BE49-F238E27FC236}">
                <a16:creationId xmlns:a16="http://schemas.microsoft.com/office/drawing/2014/main" id="{05EA2F8F-474B-47DE-843B-8EACC4B02811}"/>
              </a:ext>
            </a:extLst>
          </p:cNvPr>
          <p:cNvSpPr>
            <a:spLocks noGrp="1"/>
          </p:cNvSpPr>
          <p:nvPr>
            <p:ph type="body" sz="quarter" idx="21" hasCustomPrompt="1"/>
          </p:nvPr>
        </p:nvSpPr>
        <p:spPr>
          <a:xfrm>
            <a:off x="360000" y="4385577"/>
            <a:ext cx="6280660" cy="1370339"/>
          </a:xfrm>
          <a:prstGeom prst="rect">
            <a:avLst/>
          </a:prstGeom>
        </p:spPr>
        <p:txBody>
          <a:bodyPr wrap="square" lIns="180000" tIns="0" rIns="180000" bIns="0" anchor="t" anchorCtr="0">
            <a:noAutofit/>
          </a:bodyPr>
          <a:lstStyle>
            <a:lvl1pPr marL="0" marR="0" indent="0" algn="l" defTabSz="632986" rtl="0" eaLnBrk="1" fontAlgn="auto" latinLnBrk="0" hangingPunct="1">
              <a:lnSpc>
                <a:spcPct val="100000"/>
              </a:lnSpc>
              <a:spcBef>
                <a:spcPts val="277"/>
              </a:spcBef>
              <a:spcAft>
                <a:spcPts val="277"/>
              </a:spcAft>
              <a:buClrTx/>
              <a:buSzTx/>
              <a:buFont typeface="Arial" panose="020B0604020202020204" pitchFamily="34" charset="0"/>
              <a:buNone/>
              <a:tabLst/>
              <a:defRPr sz="1800" b="0" i="0">
                <a:solidFill>
                  <a:schemeClr val="bg1"/>
                </a:solidFill>
                <a:latin typeface="+mn-lt"/>
                <a:cs typeface="Caecilia LT Std Light"/>
              </a:defRPr>
            </a:lvl1pPr>
          </a:lstStyle>
          <a:p>
            <a:pPr marL="0" marR="0" lvl="0" indent="0" algn="l" defTabSz="632986" rtl="0" eaLnBrk="1" fontAlgn="auto" latinLnBrk="0" hangingPunct="1">
              <a:lnSpc>
                <a:spcPct val="90000"/>
              </a:lnSpc>
              <a:spcBef>
                <a:spcPts val="692"/>
              </a:spcBef>
              <a:spcAft>
                <a:spcPts val="0"/>
              </a:spcAft>
              <a:buClrTx/>
              <a:buSzTx/>
              <a:buFont typeface="Arial" panose="020B0604020202020204" pitchFamily="34" charset="0"/>
              <a:buNone/>
              <a:tabLst/>
              <a:defRPr/>
            </a:pPr>
            <a:r>
              <a:rPr lang="en-US" dirty="0"/>
              <a:t>Add quote here. </a:t>
            </a:r>
          </a:p>
        </p:txBody>
      </p:sp>
      <p:sp>
        <p:nvSpPr>
          <p:cNvPr id="26" name="Text Placeholder 9">
            <a:extLst>
              <a:ext uri="{FF2B5EF4-FFF2-40B4-BE49-F238E27FC236}">
                <a16:creationId xmlns:a16="http://schemas.microsoft.com/office/drawing/2014/main" id="{D7DE1A8D-7DA4-439E-BDC8-697315625662}"/>
              </a:ext>
            </a:extLst>
          </p:cNvPr>
          <p:cNvSpPr>
            <a:spLocks noGrp="1"/>
          </p:cNvSpPr>
          <p:nvPr>
            <p:ph type="body" sz="quarter" idx="22" hasCustomPrompt="1"/>
          </p:nvPr>
        </p:nvSpPr>
        <p:spPr>
          <a:xfrm>
            <a:off x="360000" y="5821882"/>
            <a:ext cx="6280660" cy="208216"/>
          </a:xfrm>
          <a:prstGeom prst="rect">
            <a:avLst/>
          </a:prstGeom>
        </p:spPr>
        <p:txBody>
          <a:bodyPr wrap="square" lIns="180000" tIns="0" rIns="180000" bIns="0">
            <a:noAutofit/>
          </a:bodyPr>
          <a:lstStyle>
            <a:lvl1pPr marL="0" marR="0" indent="0" algn="l" defTabSz="632986" rtl="0" eaLnBrk="1" fontAlgn="auto" latinLnBrk="0" hangingPunct="1">
              <a:lnSpc>
                <a:spcPct val="100000"/>
              </a:lnSpc>
              <a:spcBef>
                <a:spcPts val="277"/>
              </a:spcBef>
              <a:spcAft>
                <a:spcPts val="277"/>
              </a:spcAft>
              <a:buClrTx/>
              <a:buSzTx/>
              <a:buFont typeface="Arial" panose="020B0604020202020204" pitchFamily="34" charset="0"/>
              <a:buNone/>
              <a:tabLst/>
              <a:defRPr sz="1200" b="0" i="0">
                <a:solidFill>
                  <a:schemeClr val="bg1"/>
                </a:solidFill>
                <a:latin typeface="+mn-lt"/>
                <a:ea typeface="Caecilia LT Std Roman" pitchFamily="50" charset="0"/>
                <a:cs typeface="Caecilia LT Std Roman" pitchFamily="50" charset="0"/>
              </a:defRPr>
            </a:lvl1pPr>
          </a:lstStyle>
          <a:p>
            <a:pPr marL="0" marR="0" lvl="0" indent="0" algn="l" defTabSz="632986" rtl="0" eaLnBrk="1" fontAlgn="auto" latinLnBrk="0" hangingPunct="1">
              <a:lnSpc>
                <a:spcPct val="90000"/>
              </a:lnSpc>
              <a:spcBef>
                <a:spcPts val="692"/>
              </a:spcBef>
              <a:spcAft>
                <a:spcPts val="0"/>
              </a:spcAft>
              <a:buClrTx/>
              <a:buSzTx/>
              <a:buFont typeface="Arial" panose="020B0604020202020204" pitchFamily="34" charset="0"/>
              <a:buNone/>
              <a:tabLst/>
              <a:defRPr/>
            </a:pPr>
            <a:r>
              <a:rPr lang="en-US" dirty="0"/>
              <a:t>Quote Caption</a:t>
            </a:r>
          </a:p>
        </p:txBody>
      </p:sp>
    </p:spTree>
    <p:extLst>
      <p:ext uri="{BB962C8B-B14F-4D97-AF65-F5344CB8AC3E}">
        <p14:creationId xmlns:p14="http://schemas.microsoft.com/office/powerpoint/2010/main" val="3174208293"/>
      </p:ext>
    </p:extLst>
  </p:cSld>
  <p:clrMapOvr>
    <a:masterClrMapping/>
  </p:clrMapOvr>
  <p:transition>
    <p:fade/>
  </p:transition>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long body tex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0" name="Rectangle 29"/>
          <p:cNvSpPr/>
          <p:nvPr userDrawn="1"/>
        </p:nvSpPr>
        <p:spPr>
          <a:xfrm>
            <a:off x="361110" y="1434932"/>
            <a:ext cx="6773202" cy="5423068"/>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46" dirty="0"/>
          </a:p>
        </p:txBody>
      </p:sp>
      <p:sp>
        <p:nvSpPr>
          <p:cNvPr id="7" name="Text Placeholder 3"/>
          <p:cNvSpPr>
            <a:spLocks noGrp="1"/>
          </p:cNvSpPr>
          <p:nvPr>
            <p:ph type="body" sz="quarter" idx="19" hasCustomPrompt="1"/>
          </p:nvPr>
        </p:nvSpPr>
        <p:spPr>
          <a:xfrm>
            <a:off x="971273" y="2716323"/>
            <a:ext cx="5547257" cy="3443432"/>
          </a:xfrm>
          <a:prstGeom prst="rect">
            <a:avLst/>
          </a:prstGeom>
        </p:spPr>
        <p:txBody>
          <a:bodyPr wrap="square" rIns="0" numCol="1" spcCol="144000">
            <a:noAutofit/>
          </a:bodyPr>
          <a:lstStyle>
            <a:lvl1pPr>
              <a:lnSpc>
                <a:spcPct val="100000"/>
              </a:lnSpc>
              <a:spcBef>
                <a:spcPts val="277"/>
              </a:spcBef>
              <a:spcAft>
                <a:spcPts val="277"/>
              </a:spcAft>
              <a:defRPr sz="1200" b="0" i="0">
                <a:solidFill>
                  <a:schemeClr val="bg1"/>
                </a:solidFill>
                <a:latin typeface="+mn-lt"/>
                <a:ea typeface="Caecilia LT Std Roman" pitchFamily="50" charset="0"/>
                <a:cs typeface="Caecilia LT Std Roman" pitchFamily="50" charset="0"/>
              </a:defRPr>
            </a:lvl1pPr>
            <a:lvl2pPr marL="0">
              <a:lnSpc>
                <a:spcPct val="100000"/>
              </a:lnSpc>
              <a:spcBef>
                <a:spcPts val="277"/>
              </a:spcBef>
              <a:spcAft>
                <a:spcPts val="277"/>
              </a:spcAft>
              <a:defRPr sz="850" b="0" i="0">
                <a:solidFill>
                  <a:schemeClr val="bg1"/>
                </a:solidFill>
                <a:latin typeface="+mn-lt"/>
                <a:ea typeface="Caecilia LT Std Light"/>
                <a:cs typeface="Caecilia LT Std Light" panose="00000400000000000000" pitchFamily="50" charset="0"/>
              </a:defRPr>
            </a:lvl2pPr>
            <a:lvl3pPr marL="94698" indent="-94698">
              <a:lnSpc>
                <a:spcPct val="100000"/>
              </a:lnSpc>
              <a:spcBef>
                <a:spcPts val="277"/>
              </a:spcBef>
              <a:spcAft>
                <a:spcPts val="277"/>
              </a:spcAft>
              <a:buClr>
                <a:schemeClr val="accent1"/>
              </a:buClr>
              <a:buFont typeface="Arial" panose="020B0604020202020204" pitchFamily="34" charset="0"/>
              <a:buChar char="•"/>
              <a:defRPr sz="850" b="0" i="0">
                <a:solidFill>
                  <a:schemeClr val="bg1"/>
                </a:solidFill>
                <a:latin typeface="+mn-lt"/>
                <a:ea typeface="Caecilia LT Std Light"/>
                <a:cs typeface="Caecilia LT Std Light"/>
              </a:defRPr>
            </a:lvl3pPr>
            <a:lvl4pPr marL="186905" indent="-94698">
              <a:lnSpc>
                <a:spcPct val="100000"/>
              </a:lnSpc>
              <a:spcBef>
                <a:spcPts val="277"/>
              </a:spcBef>
              <a:spcAft>
                <a:spcPts val="277"/>
              </a:spcAft>
              <a:buClr>
                <a:schemeClr val="bg1"/>
              </a:buClr>
              <a:buFont typeface="Caecilia LT Std Light" panose="00000400000000000000" pitchFamily="50" charset="0"/>
              <a:buChar char="-"/>
              <a:defRPr sz="850" b="0" i="0">
                <a:solidFill>
                  <a:schemeClr val="bg1"/>
                </a:solidFill>
                <a:latin typeface="+mn-lt"/>
                <a:ea typeface="Caecilia LT Std Light"/>
                <a:cs typeface="Caecilia LT Std Light"/>
              </a:defRPr>
            </a:lvl4pPr>
            <a:lvl5pPr marL="249459" indent="0">
              <a:lnSpc>
                <a:spcPct val="100000"/>
              </a:lnSpc>
              <a:spcBef>
                <a:spcPts val="277"/>
              </a:spcBef>
              <a:spcAft>
                <a:spcPts val="277"/>
              </a:spcAft>
              <a:buNone/>
              <a:defRPr sz="850" b="0" i="0">
                <a:solidFill>
                  <a:srgbClr val="FF0000"/>
                </a:solidFill>
                <a:latin typeface="+mn-lt"/>
                <a:ea typeface="Caecilia LT Std Light"/>
                <a:cs typeface="Caecilia LT Std Light"/>
              </a:defRPr>
            </a:lvl5pPr>
            <a:lvl6pPr marL="498414">
              <a:defRPr>
                <a:solidFill>
                  <a:srgbClr val="FF0000"/>
                </a:solidFill>
              </a:defRPr>
            </a:lvl6pPr>
          </a:lstStyle>
          <a:p>
            <a:pPr lvl="0"/>
            <a:r>
              <a:rPr lang="en-US" dirty="0"/>
              <a:t>Click to edit body text. See user tip to the left on how to style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4"/>
          <p:cNvSpPr>
            <a:spLocks noGrp="1"/>
          </p:cNvSpPr>
          <p:nvPr>
            <p:ph type="sldNum" sz="quarter" idx="4"/>
          </p:nvPr>
        </p:nvSpPr>
        <p:spPr>
          <a:xfrm>
            <a:off x="9453600" y="309600"/>
            <a:ext cx="446400" cy="529200"/>
          </a:xfrm>
          <a:prstGeom prst="rect">
            <a:avLst/>
          </a:prstGeom>
        </p:spPr>
        <p:txBody>
          <a:bodyPr vert="horz" lIns="91440" tIns="45720" rIns="91440" bIns="45720" rtlCol="0" anchor="ctr"/>
          <a:lstStyle>
            <a:lvl1pPr algn="l">
              <a:defRPr sz="831" b="0" i="0">
                <a:solidFill>
                  <a:srgbClr val="FFFFFF"/>
                </a:solidFill>
                <a:latin typeface="+mn-lt"/>
                <a:ea typeface="Caecilia LT Std Roman"/>
                <a:cs typeface="Caecilia LT Std Roman"/>
              </a:defRPr>
            </a:lvl1pPr>
          </a:lstStyle>
          <a:p>
            <a:fld id="{74CFB796-47D1-194A-A21B-C8DDD0F0FEAD}" type="slidenum">
              <a:rPr lang="en-US" smtClean="0"/>
              <a:pPr/>
              <a:t>‹#›</a:t>
            </a:fld>
            <a:endParaRPr lang="en-US" dirty="0"/>
          </a:p>
        </p:txBody>
      </p:sp>
      <p:sp>
        <p:nvSpPr>
          <p:cNvPr id="2" name="Title 1">
            <a:extLst>
              <a:ext uri="{FF2B5EF4-FFF2-40B4-BE49-F238E27FC236}">
                <a16:creationId xmlns:a16="http://schemas.microsoft.com/office/drawing/2014/main" id="{75F603F6-E746-4A98-973F-817017D23617}"/>
              </a:ext>
            </a:extLst>
          </p:cNvPr>
          <p:cNvSpPr>
            <a:spLocks noGrp="1"/>
          </p:cNvSpPr>
          <p:nvPr>
            <p:ph type="title" hasCustomPrompt="1"/>
          </p:nvPr>
        </p:nvSpPr>
        <p:spPr>
          <a:xfrm>
            <a:off x="971717" y="1712604"/>
            <a:ext cx="5546811" cy="915379"/>
          </a:xfrm>
          <a:prstGeom prst="rect">
            <a:avLst/>
          </a:prstGeom>
        </p:spPr>
        <p:txBody>
          <a:bodyPr wrap="square" rIns="0">
            <a:noAutofit/>
          </a:bodyPr>
          <a:lstStyle>
            <a:lvl1pPr>
              <a:defRPr sz="3600">
                <a:solidFill>
                  <a:schemeClr val="bg1"/>
                </a:solidFill>
                <a:latin typeface="+mj-lt"/>
              </a:defRPr>
            </a:lvl1pPr>
          </a:lstStyle>
          <a:p>
            <a:r>
              <a:rPr lang="en-US" dirty="0"/>
              <a:t>Click to edit title</a:t>
            </a:r>
            <a:endParaRPr lang="en-GB" dirty="0"/>
          </a:p>
        </p:txBody>
      </p:sp>
      <p:grpSp>
        <p:nvGrpSpPr>
          <p:cNvPr id="23" name="Group 22">
            <a:extLst>
              <a:ext uri="{FF2B5EF4-FFF2-40B4-BE49-F238E27FC236}">
                <a16:creationId xmlns:a16="http://schemas.microsoft.com/office/drawing/2014/main" id="{10EBF846-DC88-448F-8A07-CD446A130596}"/>
              </a:ext>
            </a:extLst>
          </p:cNvPr>
          <p:cNvGrpSpPr/>
          <p:nvPr userDrawn="1"/>
        </p:nvGrpSpPr>
        <p:grpSpPr>
          <a:xfrm>
            <a:off x="361110" y="370800"/>
            <a:ext cx="9544890" cy="304801"/>
            <a:chOff x="361110" y="371474"/>
            <a:chExt cx="9544890" cy="304801"/>
          </a:xfrm>
        </p:grpSpPr>
        <p:cxnSp>
          <p:nvCxnSpPr>
            <p:cNvPr id="24" name="Straight Connector 23">
              <a:extLst>
                <a:ext uri="{FF2B5EF4-FFF2-40B4-BE49-F238E27FC236}">
                  <a16:creationId xmlns:a16="http://schemas.microsoft.com/office/drawing/2014/main" id="{641BFD58-9CBE-4F96-9670-8ED9816966C3}"/>
                </a:ext>
              </a:extLst>
            </p:cNvPr>
            <p:cNvCxnSpPr/>
            <p:nvPr userDrawn="1"/>
          </p:nvCxnSpPr>
          <p:spPr>
            <a:xfrm>
              <a:off x="652102" y="371474"/>
              <a:ext cx="9253898"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L-Shape 24">
              <a:extLst>
                <a:ext uri="{FF2B5EF4-FFF2-40B4-BE49-F238E27FC236}">
                  <a16:creationId xmlns:a16="http://schemas.microsoft.com/office/drawing/2014/main" id="{B48326C0-AF05-4DA8-8C91-61987B77FE0B}"/>
                </a:ext>
              </a:extLst>
            </p:cNvPr>
            <p:cNvSpPr/>
            <p:nvPr userDrawn="1"/>
          </p:nvSpPr>
          <p:spPr>
            <a:xfrm rot="5400000">
              <a:off x="361110" y="371475"/>
              <a:ext cx="304800" cy="304800"/>
            </a:xfrm>
            <a:prstGeom prst="corner">
              <a:avLst>
                <a:gd name="adj1" fmla="val 11905"/>
                <a:gd name="adj2" fmla="val 134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11">
            <a:extLst>
              <a:ext uri="{FF2B5EF4-FFF2-40B4-BE49-F238E27FC236}">
                <a16:creationId xmlns:a16="http://schemas.microsoft.com/office/drawing/2014/main" id="{59A76456-CF04-46A6-83A9-B03F0E6CEF35}"/>
              </a:ext>
            </a:extLst>
          </p:cNvPr>
          <p:cNvGrpSpPr/>
          <p:nvPr userDrawn="1"/>
        </p:nvGrpSpPr>
        <p:grpSpPr>
          <a:xfrm>
            <a:off x="-2579029" y="1518121"/>
            <a:ext cx="2498068" cy="3010403"/>
            <a:chOff x="6195941" y="562596"/>
            <a:chExt cx="2498068" cy="3010403"/>
          </a:xfrm>
        </p:grpSpPr>
        <p:grpSp>
          <p:nvGrpSpPr>
            <p:cNvPr id="27" name="Group 113">
              <a:extLst>
                <a:ext uri="{FF2B5EF4-FFF2-40B4-BE49-F238E27FC236}">
                  <a16:creationId xmlns:a16="http://schemas.microsoft.com/office/drawing/2014/main" id="{83B9231F-F0A6-4C2D-BC24-8DBE3C2511BD}"/>
                </a:ext>
              </a:extLst>
            </p:cNvPr>
            <p:cNvGrpSpPr/>
            <p:nvPr/>
          </p:nvGrpSpPr>
          <p:grpSpPr>
            <a:xfrm>
              <a:off x="6195941" y="832626"/>
              <a:ext cx="2498068" cy="2740373"/>
              <a:chOff x="-1872716" y="660661"/>
              <a:chExt cx="2498068" cy="2055281"/>
            </a:xfrm>
          </p:grpSpPr>
          <p:sp>
            <p:nvSpPr>
              <p:cNvPr id="36" name="TextBox 35">
                <a:extLst>
                  <a:ext uri="{FF2B5EF4-FFF2-40B4-BE49-F238E27FC236}">
                    <a16:creationId xmlns:a16="http://schemas.microsoft.com/office/drawing/2014/main" id="{7B35ABC9-D1A0-4933-8C5F-5251A57CCB32}"/>
                  </a:ext>
                </a:extLst>
              </p:cNvPr>
              <p:cNvSpPr txBox="1"/>
              <p:nvPr/>
            </p:nvSpPr>
            <p:spPr>
              <a:xfrm>
                <a:off x="-1872716" y="984698"/>
                <a:ext cx="2498068" cy="1731244"/>
              </a:xfrm>
              <a:prstGeom prst="rect">
                <a:avLst/>
              </a:prstGeom>
              <a:noFill/>
            </p:spPr>
            <p:txBody>
              <a:bodyPr wrap="square" lIns="0" tIns="0" rIns="0" bIns="0" rtlCol="0">
                <a:spAutoFit/>
              </a:bodyPr>
              <a:lstStyle/>
              <a:p>
                <a:r>
                  <a:rPr lang="en-GB" sz="1000" dirty="0">
                    <a:solidFill>
                      <a:srgbClr val="000000"/>
                    </a:solidFill>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dirty="0">
                  <a:solidFill>
                    <a:srgbClr val="000000"/>
                  </a:solidFill>
                </a:endParaRPr>
              </a:p>
              <a:p>
                <a:r>
                  <a:rPr lang="en-GB" sz="1000" dirty="0">
                    <a:solidFill>
                      <a:srgbClr val="000000"/>
                    </a:solidFill>
                  </a:rPr>
                  <a:t>Do not use the bullet point button to format your text.</a:t>
                </a:r>
              </a:p>
              <a:p>
                <a:endParaRPr lang="en-GB" sz="1000" dirty="0">
                  <a:solidFill>
                    <a:srgbClr val="000000"/>
                  </a:solidFill>
                </a:endParaRPr>
              </a:p>
              <a:p>
                <a:r>
                  <a:rPr lang="en-GB" sz="1000" dirty="0">
                    <a:solidFill>
                      <a:srgbClr val="000000"/>
                    </a:solidFill>
                  </a:rPr>
                  <a:t>For printed documents avoid text being smaller than 8pt. For Presentations avoid text being smaller than 14pt.</a:t>
                </a:r>
              </a:p>
            </p:txBody>
          </p:sp>
          <p:pic>
            <p:nvPicPr>
              <p:cNvPr id="37" name="Picture 36" descr="icon_information-white.png">
                <a:extLst>
                  <a:ext uri="{FF2B5EF4-FFF2-40B4-BE49-F238E27FC236}">
                    <a16:creationId xmlns:a16="http://schemas.microsoft.com/office/drawing/2014/main" id="{63032D09-380C-407A-94C2-6A35D363C69F}"/>
                  </a:ext>
                </a:extLst>
              </p:cNvPr>
              <p:cNvPicPr>
                <a:picLocks noChangeAspect="1"/>
              </p:cNvPicPr>
              <p:nvPr/>
            </p:nvPicPr>
            <p:blipFill>
              <a:blip r:embed="rId3" cstate="print">
                <a:lum bright="-100000"/>
              </a:blip>
              <a:stretch>
                <a:fillRect/>
              </a:stretch>
            </p:blipFill>
            <p:spPr>
              <a:xfrm>
                <a:off x="-1764703" y="660661"/>
                <a:ext cx="121592" cy="240085"/>
              </a:xfrm>
              <a:prstGeom prst="rect">
                <a:avLst/>
              </a:prstGeom>
            </p:spPr>
          </p:pic>
        </p:grpSp>
        <p:grpSp>
          <p:nvGrpSpPr>
            <p:cNvPr id="28" name="Group 120">
              <a:extLst>
                <a:ext uri="{FF2B5EF4-FFF2-40B4-BE49-F238E27FC236}">
                  <a16:creationId xmlns:a16="http://schemas.microsoft.com/office/drawing/2014/main" id="{275CA9DF-AC60-40BC-9DA2-E40A1ED8955B}"/>
                </a:ext>
              </a:extLst>
            </p:cNvPr>
            <p:cNvGrpSpPr/>
            <p:nvPr/>
          </p:nvGrpSpPr>
          <p:grpSpPr>
            <a:xfrm>
              <a:off x="6303954" y="562596"/>
              <a:ext cx="540060" cy="540060"/>
              <a:chOff x="6303954" y="562596"/>
              <a:chExt cx="540060" cy="540060"/>
            </a:xfrm>
          </p:grpSpPr>
          <p:sp>
            <p:nvSpPr>
              <p:cNvPr id="34" name="Donut 29">
                <a:extLst>
                  <a:ext uri="{FF2B5EF4-FFF2-40B4-BE49-F238E27FC236}">
                    <a16:creationId xmlns:a16="http://schemas.microsoft.com/office/drawing/2014/main" id="{E57720B7-8287-490E-A314-D56530842274}"/>
                  </a:ext>
                </a:extLst>
              </p:cNvPr>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35" name="Picture 34" descr="increase_indent.png">
                <a:extLst>
                  <a:ext uri="{FF2B5EF4-FFF2-40B4-BE49-F238E27FC236}">
                    <a16:creationId xmlns:a16="http://schemas.microsoft.com/office/drawing/2014/main" id="{74DBE405-9A41-4B1D-B456-4C23382A6747}"/>
                  </a:ext>
                </a:extLst>
              </p:cNvPr>
              <p:cNvPicPr>
                <a:picLocks noChangeAspect="1"/>
              </p:cNvPicPr>
              <p:nvPr/>
            </p:nvPicPr>
            <p:blipFill>
              <a:blip r:embed="rId4" cstate="print">
                <a:lum bright="-100000"/>
              </a:blip>
              <a:stretch>
                <a:fillRect/>
              </a:stretch>
            </p:blipFill>
            <p:spPr>
              <a:xfrm>
                <a:off x="6425212" y="679422"/>
                <a:ext cx="317520" cy="317520"/>
              </a:xfrm>
              <a:prstGeom prst="rect">
                <a:avLst/>
              </a:prstGeom>
            </p:spPr>
          </p:pic>
        </p:grpSp>
      </p:grpSp>
    </p:spTree>
    <p:extLst>
      <p:ext uri="{BB962C8B-B14F-4D97-AF65-F5344CB8AC3E}">
        <p14:creationId xmlns:p14="http://schemas.microsoft.com/office/powerpoint/2010/main" val="916093056"/>
      </p:ext>
    </p:extLst>
  </p:cSld>
  <p:clrMapOvr>
    <a:masterClrMapping/>
  </p:clrMapOvr>
  <p:transition>
    <p:fade/>
  </p:transition>
  <p:extLst>
    <p:ext uri="{DCECCB84-F9BA-43D5-87BE-67443E8EF086}">
      <p15:sldGuideLst xmlns:p15="http://schemas.microsoft.com/office/powerpoint/2012/main">
        <p15:guide id="1" orient="horz" pos="2673"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short body tex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0" name="Rectangle 29"/>
          <p:cNvSpPr/>
          <p:nvPr userDrawn="1"/>
        </p:nvSpPr>
        <p:spPr>
          <a:xfrm>
            <a:off x="0" y="1868516"/>
            <a:ext cx="6976742" cy="3230516"/>
          </a:xfrm>
          <a:prstGeom prst="rect">
            <a:avLst/>
          </a:prstGeom>
          <a:solidFill>
            <a:schemeClr val="accent1">
              <a:alpha val="90000"/>
            </a:schemeClr>
          </a:solidFill>
          <a:ln w="444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46" dirty="0"/>
          </a:p>
        </p:txBody>
      </p:sp>
      <p:sp>
        <p:nvSpPr>
          <p:cNvPr id="7" name="Text Placeholder 3"/>
          <p:cNvSpPr>
            <a:spLocks noGrp="1"/>
          </p:cNvSpPr>
          <p:nvPr>
            <p:ph type="body" sz="quarter" idx="19" hasCustomPrompt="1"/>
          </p:nvPr>
        </p:nvSpPr>
        <p:spPr>
          <a:xfrm>
            <a:off x="971273" y="2915401"/>
            <a:ext cx="5547257" cy="2183631"/>
          </a:xfrm>
          <a:prstGeom prst="rect">
            <a:avLst/>
          </a:prstGeom>
        </p:spPr>
        <p:txBody>
          <a:bodyPr wrap="square" rIns="0" bIns="180000" numCol="1" spcCol="144000">
            <a:noAutofit/>
          </a:bodyPr>
          <a:lstStyle>
            <a:lvl1pPr>
              <a:lnSpc>
                <a:spcPct val="100000"/>
              </a:lnSpc>
              <a:spcBef>
                <a:spcPts val="277"/>
              </a:spcBef>
              <a:spcAft>
                <a:spcPts val="277"/>
              </a:spcAft>
              <a:defRPr sz="1200" b="0" i="0">
                <a:solidFill>
                  <a:schemeClr val="bg1"/>
                </a:solidFill>
                <a:latin typeface="+mn-lt"/>
                <a:ea typeface="Caecilia LT Std Roman" pitchFamily="50" charset="0"/>
                <a:cs typeface="Caecilia LT Std Roman" pitchFamily="50" charset="0"/>
              </a:defRPr>
            </a:lvl1pPr>
            <a:lvl2pPr marL="0">
              <a:lnSpc>
                <a:spcPct val="100000"/>
              </a:lnSpc>
              <a:spcBef>
                <a:spcPts val="277"/>
              </a:spcBef>
              <a:spcAft>
                <a:spcPts val="277"/>
              </a:spcAft>
              <a:defRPr sz="850" b="0" i="0">
                <a:solidFill>
                  <a:schemeClr val="bg1"/>
                </a:solidFill>
                <a:latin typeface="+mn-lt"/>
                <a:ea typeface="Caecilia LT Std Light"/>
                <a:cs typeface="Caecilia LT Std Light" panose="00000400000000000000" pitchFamily="50" charset="0"/>
              </a:defRPr>
            </a:lvl2pPr>
            <a:lvl3pPr marL="94698" indent="-94698">
              <a:lnSpc>
                <a:spcPct val="100000"/>
              </a:lnSpc>
              <a:spcBef>
                <a:spcPts val="277"/>
              </a:spcBef>
              <a:spcAft>
                <a:spcPts val="277"/>
              </a:spcAft>
              <a:buClr>
                <a:schemeClr val="accent1"/>
              </a:buClr>
              <a:buFont typeface="Arial" panose="020B0604020202020204" pitchFamily="34" charset="0"/>
              <a:buChar char="•"/>
              <a:defRPr sz="850" b="0" i="0">
                <a:solidFill>
                  <a:schemeClr val="bg1"/>
                </a:solidFill>
                <a:latin typeface="+mn-lt"/>
                <a:ea typeface="Caecilia LT Std Light"/>
                <a:cs typeface="Caecilia LT Std Light"/>
              </a:defRPr>
            </a:lvl3pPr>
            <a:lvl4pPr marL="186905" indent="-92206">
              <a:lnSpc>
                <a:spcPct val="100000"/>
              </a:lnSpc>
              <a:spcBef>
                <a:spcPts val="277"/>
              </a:spcBef>
              <a:spcAft>
                <a:spcPts val="277"/>
              </a:spcAft>
              <a:buFont typeface="Caecilia LT Std Light" panose="00000400000000000000" pitchFamily="50" charset="0"/>
              <a:buChar char="-"/>
              <a:defRPr sz="850" b="0" i="0">
                <a:solidFill>
                  <a:schemeClr val="bg1"/>
                </a:solidFill>
                <a:latin typeface="+mn-lt"/>
                <a:ea typeface="Caecilia LT Std Light"/>
                <a:cs typeface="Caecilia LT Std Light"/>
              </a:defRPr>
            </a:lvl4pPr>
            <a:lvl5pPr marL="94508" indent="0">
              <a:lnSpc>
                <a:spcPct val="100000"/>
              </a:lnSpc>
              <a:spcBef>
                <a:spcPts val="277"/>
              </a:spcBef>
              <a:spcAft>
                <a:spcPts val="277"/>
              </a:spcAft>
              <a:buNone/>
              <a:defRPr sz="850" b="0" i="0">
                <a:solidFill>
                  <a:srgbClr val="FF0000"/>
                </a:solidFill>
                <a:latin typeface="+mn-lt"/>
                <a:ea typeface="Caecilia LT Std Light"/>
                <a:cs typeface="Caecilia LT Std Light"/>
              </a:defRPr>
            </a:lvl5pPr>
            <a:lvl6pPr marL="498414">
              <a:defRPr>
                <a:solidFill>
                  <a:srgbClr val="FF0000"/>
                </a:solidFill>
              </a:defRPr>
            </a:lvl6pPr>
          </a:lstStyle>
          <a:p>
            <a:pPr lvl="0"/>
            <a:r>
              <a:rPr lang="en-US" dirty="0"/>
              <a:t>Click to edit body text. See user tip to the left on how to style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4"/>
          <p:cNvSpPr>
            <a:spLocks noGrp="1"/>
          </p:cNvSpPr>
          <p:nvPr>
            <p:ph type="sldNum" sz="quarter" idx="4"/>
          </p:nvPr>
        </p:nvSpPr>
        <p:spPr>
          <a:xfrm>
            <a:off x="9453600" y="309600"/>
            <a:ext cx="446400" cy="529200"/>
          </a:xfrm>
          <a:prstGeom prst="rect">
            <a:avLst/>
          </a:prstGeom>
        </p:spPr>
        <p:txBody>
          <a:bodyPr vert="horz" lIns="91440" tIns="45720" rIns="91440" bIns="45720" rtlCol="0" anchor="ctr"/>
          <a:lstStyle>
            <a:lvl1pPr algn="l">
              <a:defRPr sz="831" b="0" i="0">
                <a:solidFill>
                  <a:srgbClr val="FFFFFF"/>
                </a:solidFill>
                <a:latin typeface="+mn-lt"/>
                <a:ea typeface="Caecilia LT Std Roman"/>
                <a:cs typeface="Caecilia LT Std Roman"/>
              </a:defRPr>
            </a:lvl1pPr>
          </a:lstStyle>
          <a:p>
            <a:fld id="{74CFB796-47D1-194A-A21B-C8DDD0F0FEAD}" type="slidenum">
              <a:rPr lang="en-US" smtClean="0"/>
              <a:pPr/>
              <a:t>‹#›</a:t>
            </a:fld>
            <a:endParaRPr lang="en-US" dirty="0"/>
          </a:p>
        </p:txBody>
      </p:sp>
      <p:sp>
        <p:nvSpPr>
          <p:cNvPr id="2" name="Title 1">
            <a:extLst>
              <a:ext uri="{FF2B5EF4-FFF2-40B4-BE49-F238E27FC236}">
                <a16:creationId xmlns:a16="http://schemas.microsoft.com/office/drawing/2014/main" id="{75F603F6-E746-4A98-973F-817017D23617}"/>
              </a:ext>
            </a:extLst>
          </p:cNvPr>
          <p:cNvSpPr>
            <a:spLocks noGrp="1"/>
          </p:cNvSpPr>
          <p:nvPr>
            <p:ph type="title" hasCustomPrompt="1"/>
          </p:nvPr>
        </p:nvSpPr>
        <p:spPr>
          <a:xfrm>
            <a:off x="971717" y="2146186"/>
            <a:ext cx="5546811" cy="769215"/>
          </a:xfrm>
          <a:prstGeom prst="rect">
            <a:avLst/>
          </a:prstGeom>
        </p:spPr>
        <p:txBody>
          <a:bodyPr wrap="square" rIns="0">
            <a:noAutofit/>
          </a:bodyPr>
          <a:lstStyle>
            <a:lvl1pPr>
              <a:defRPr sz="3600">
                <a:solidFill>
                  <a:schemeClr val="bg1"/>
                </a:solidFill>
                <a:latin typeface="+mj-lt"/>
              </a:defRPr>
            </a:lvl1pPr>
          </a:lstStyle>
          <a:p>
            <a:r>
              <a:rPr lang="en-US" dirty="0"/>
              <a:t>Click to edit title</a:t>
            </a:r>
            <a:endParaRPr lang="en-GB" dirty="0"/>
          </a:p>
        </p:txBody>
      </p:sp>
      <p:grpSp>
        <p:nvGrpSpPr>
          <p:cNvPr id="27" name="Group 11">
            <a:extLst>
              <a:ext uri="{FF2B5EF4-FFF2-40B4-BE49-F238E27FC236}">
                <a16:creationId xmlns:a16="http://schemas.microsoft.com/office/drawing/2014/main" id="{7E86CF7F-7AD3-489E-9450-3EEDB6CDD2FC}"/>
              </a:ext>
            </a:extLst>
          </p:cNvPr>
          <p:cNvGrpSpPr/>
          <p:nvPr userDrawn="1"/>
        </p:nvGrpSpPr>
        <p:grpSpPr>
          <a:xfrm>
            <a:off x="-2579029" y="1518121"/>
            <a:ext cx="2498068" cy="3010403"/>
            <a:chOff x="6195941" y="562596"/>
            <a:chExt cx="2498068" cy="3010403"/>
          </a:xfrm>
        </p:grpSpPr>
        <p:grpSp>
          <p:nvGrpSpPr>
            <p:cNvPr id="28" name="Group 113">
              <a:extLst>
                <a:ext uri="{FF2B5EF4-FFF2-40B4-BE49-F238E27FC236}">
                  <a16:creationId xmlns:a16="http://schemas.microsoft.com/office/drawing/2014/main" id="{621DB722-CE27-4DBA-BCFD-FDE9C27AE8C9}"/>
                </a:ext>
              </a:extLst>
            </p:cNvPr>
            <p:cNvGrpSpPr/>
            <p:nvPr/>
          </p:nvGrpSpPr>
          <p:grpSpPr>
            <a:xfrm>
              <a:off x="6195941" y="832626"/>
              <a:ext cx="2498068" cy="2740373"/>
              <a:chOff x="-1872716" y="660661"/>
              <a:chExt cx="2498068" cy="2055281"/>
            </a:xfrm>
          </p:grpSpPr>
          <p:sp>
            <p:nvSpPr>
              <p:cNvPr id="36" name="TextBox 35">
                <a:extLst>
                  <a:ext uri="{FF2B5EF4-FFF2-40B4-BE49-F238E27FC236}">
                    <a16:creationId xmlns:a16="http://schemas.microsoft.com/office/drawing/2014/main" id="{3C9484A8-BA12-4DEE-9A22-4302759607B1}"/>
                  </a:ext>
                </a:extLst>
              </p:cNvPr>
              <p:cNvSpPr txBox="1"/>
              <p:nvPr/>
            </p:nvSpPr>
            <p:spPr>
              <a:xfrm>
                <a:off x="-1872716" y="984698"/>
                <a:ext cx="2498068" cy="1731244"/>
              </a:xfrm>
              <a:prstGeom prst="rect">
                <a:avLst/>
              </a:prstGeom>
              <a:noFill/>
            </p:spPr>
            <p:txBody>
              <a:bodyPr wrap="square" lIns="0" tIns="0" rIns="0" bIns="0" rtlCol="0">
                <a:spAutoFit/>
              </a:bodyPr>
              <a:lstStyle/>
              <a:p>
                <a:r>
                  <a:rPr lang="en-GB" sz="1000" dirty="0">
                    <a:solidFill>
                      <a:srgbClr val="000000"/>
                    </a:solidFill>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dirty="0">
                  <a:solidFill>
                    <a:srgbClr val="000000"/>
                  </a:solidFill>
                </a:endParaRPr>
              </a:p>
              <a:p>
                <a:r>
                  <a:rPr lang="en-GB" sz="1000" dirty="0">
                    <a:solidFill>
                      <a:srgbClr val="000000"/>
                    </a:solidFill>
                  </a:rPr>
                  <a:t>Do not use the bullet point button to format your text.</a:t>
                </a:r>
              </a:p>
              <a:p>
                <a:endParaRPr lang="en-GB" sz="1000" dirty="0">
                  <a:solidFill>
                    <a:srgbClr val="000000"/>
                  </a:solidFill>
                </a:endParaRPr>
              </a:p>
              <a:p>
                <a:r>
                  <a:rPr lang="en-GB" sz="1000" dirty="0">
                    <a:solidFill>
                      <a:srgbClr val="000000"/>
                    </a:solidFill>
                  </a:rPr>
                  <a:t>For printed documents avoid text being smaller than 8pt. For Presentations avoid text being smaller than 14pt.</a:t>
                </a:r>
              </a:p>
            </p:txBody>
          </p:sp>
          <p:pic>
            <p:nvPicPr>
              <p:cNvPr id="37" name="Picture 36" descr="icon_information-white.png">
                <a:extLst>
                  <a:ext uri="{FF2B5EF4-FFF2-40B4-BE49-F238E27FC236}">
                    <a16:creationId xmlns:a16="http://schemas.microsoft.com/office/drawing/2014/main" id="{1E479915-002E-4881-ADD4-DA961275142B}"/>
                  </a:ext>
                </a:extLst>
              </p:cNvPr>
              <p:cNvPicPr>
                <a:picLocks noChangeAspect="1"/>
              </p:cNvPicPr>
              <p:nvPr/>
            </p:nvPicPr>
            <p:blipFill>
              <a:blip r:embed="rId3" cstate="print">
                <a:lum bright="-100000"/>
              </a:blip>
              <a:stretch>
                <a:fillRect/>
              </a:stretch>
            </p:blipFill>
            <p:spPr>
              <a:xfrm>
                <a:off x="-1764703" y="660661"/>
                <a:ext cx="121592" cy="240085"/>
              </a:xfrm>
              <a:prstGeom prst="rect">
                <a:avLst/>
              </a:prstGeom>
            </p:spPr>
          </p:pic>
        </p:grpSp>
        <p:grpSp>
          <p:nvGrpSpPr>
            <p:cNvPr id="33" name="Group 120">
              <a:extLst>
                <a:ext uri="{FF2B5EF4-FFF2-40B4-BE49-F238E27FC236}">
                  <a16:creationId xmlns:a16="http://schemas.microsoft.com/office/drawing/2014/main" id="{C8595E96-07D1-43A2-AC9F-6463B86875D1}"/>
                </a:ext>
              </a:extLst>
            </p:cNvPr>
            <p:cNvGrpSpPr/>
            <p:nvPr/>
          </p:nvGrpSpPr>
          <p:grpSpPr>
            <a:xfrm>
              <a:off x="6303954" y="562596"/>
              <a:ext cx="540060" cy="540060"/>
              <a:chOff x="6303954" y="562596"/>
              <a:chExt cx="540060" cy="540060"/>
            </a:xfrm>
          </p:grpSpPr>
          <p:sp>
            <p:nvSpPr>
              <p:cNvPr id="34" name="Donut 29">
                <a:extLst>
                  <a:ext uri="{FF2B5EF4-FFF2-40B4-BE49-F238E27FC236}">
                    <a16:creationId xmlns:a16="http://schemas.microsoft.com/office/drawing/2014/main" id="{F3A0EE3D-D81E-41B4-AD1E-466C18D260A5}"/>
                  </a:ext>
                </a:extLst>
              </p:cNvPr>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35" name="Picture 34" descr="increase_indent.png">
                <a:extLst>
                  <a:ext uri="{FF2B5EF4-FFF2-40B4-BE49-F238E27FC236}">
                    <a16:creationId xmlns:a16="http://schemas.microsoft.com/office/drawing/2014/main" id="{6C4FC97E-034E-4F48-B61D-E73905750CAE}"/>
                  </a:ext>
                </a:extLst>
              </p:cNvPr>
              <p:cNvPicPr>
                <a:picLocks noChangeAspect="1"/>
              </p:cNvPicPr>
              <p:nvPr/>
            </p:nvPicPr>
            <p:blipFill>
              <a:blip r:embed="rId4" cstate="print">
                <a:lum bright="-100000"/>
              </a:blip>
              <a:stretch>
                <a:fillRect/>
              </a:stretch>
            </p:blipFill>
            <p:spPr>
              <a:xfrm>
                <a:off x="6425212" y="679422"/>
                <a:ext cx="317520" cy="317520"/>
              </a:xfrm>
              <a:prstGeom prst="rect">
                <a:avLst/>
              </a:prstGeom>
            </p:spPr>
          </p:pic>
        </p:grpSp>
      </p:grpSp>
      <p:grpSp>
        <p:nvGrpSpPr>
          <p:cNvPr id="41" name="Group 40">
            <a:extLst>
              <a:ext uri="{FF2B5EF4-FFF2-40B4-BE49-F238E27FC236}">
                <a16:creationId xmlns:a16="http://schemas.microsoft.com/office/drawing/2014/main" id="{A3C4499A-A123-489F-BBD8-E641C4D4C5B5}"/>
              </a:ext>
            </a:extLst>
          </p:cNvPr>
          <p:cNvGrpSpPr/>
          <p:nvPr userDrawn="1"/>
        </p:nvGrpSpPr>
        <p:grpSpPr>
          <a:xfrm>
            <a:off x="361110" y="370800"/>
            <a:ext cx="9544890" cy="304801"/>
            <a:chOff x="361110" y="371474"/>
            <a:chExt cx="9544890" cy="304801"/>
          </a:xfrm>
        </p:grpSpPr>
        <p:cxnSp>
          <p:nvCxnSpPr>
            <p:cNvPr id="42" name="Straight Connector 41">
              <a:extLst>
                <a:ext uri="{FF2B5EF4-FFF2-40B4-BE49-F238E27FC236}">
                  <a16:creationId xmlns:a16="http://schemas.microsoft.com/office/drawing/2014/main" id="{7364E899-85F7-4029-8BE2-646DB4F03774}"/>
                </a:ext>
              </a:extLst>
            </p:cNvPr>
            <p:cNvCxnSpPr/>
            <p:nvPr userDrawn="1"/>
          </p:nvCxnSpPr>
          <p:spPr>
            <a:xfrm>
              <a:off x="652102" y="371474"/>
              <a:ext cx="9253898"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L-Shape 42">
              <a:extLst>
                <a:ext uri="{FF2B5EF4-FFF2-40B4-BE49-F238E27FC236}">
                  <a16:creationId xmlns:a16="http://schemas.microsoft.com/office/drawing/2014/main" id="{350DD35E-6400-448F-A204-86EFD1B4C2FD}"/>
                </a:ext>
              </a:extLst>
            </p:cNvPr>
            <p:cNvSpPr/>
            <p:nvPr userDrawn="1"/>
          </p:nvSpPr>
          <p:spPr>
            <a:xfrm rot="5400000">
              <a:off x="361110" y="371475"/>
              <a:ext cx="304800" cy="304800"/>
            </a:xfrm>
            <a:prstGeom prst="corner">
              <a:avLst>
                <a:gd name="adj1" fmla="val 11905"/>
                <a:gd name="adj2" fmla="val 134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47008085"/>
      </p:ext>
    </p:extLst>
  </p:cSld>
  <p:clrMapOvr>
    <a:masterClrMapping/>
  </p:clrMapOvr>
  <p:transition>
    <p:fade/>
  </p:transition>
  <p:extLst>
    <p:ext uri="{DCECCB84-F9BA-43D5-87BE-67443E8EF086}">
      <p15:sldGuideLst xmlns:p15="http://schemas.microsoft.com/office/powerpoint/2012/main">
        <p15:guide id="1" orient="horz" pos="2673"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 tex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0" name="Rectangle 29"/>
          <p:cNvSpPr/>
          <p:nvPr userDrawn="1"/>
        </p:nvSpPr>
        <p:spPr>
          <a:xfrm>
            <a:off x="3132798" y="1434932"/>
            <a:ext cx="6773202" cy="5423068"/>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sp>
        <p:nvSpPr>
          <p:cNvPr id="7" name="Text Placeholder 3"/>
          <p:cNvSpPr>
            <a:spLocks noGrp="1"/>
          </p:cNvSpPr>
          <p:nvPr>
            <p:ph type="body" sz="quarter" idx="19" hasCustomPrompt="1"/>
          </p:nvPr>
        </p:nvSpPr>
        <p:spPr>
          <a:xfrm>
            <a:off x="3582459" y="1718312"/>
            <a:ext cx="5547257" cy="4259360"/>
          </a:xfrm>
          <a:prstGeom prst="rect">
            <a:avLst/>
          </a:prstGeom>
        </p:spPr>
        <p:txBody>
          <a:bodyPr numCol="2" spcCol="144000">
            <a:noAutofit/>
          </a:bodyPr>
          <a:lstStyle>
            <a:lvl1pPr>
              <a:lnSpc>
                <a:spcPct val="100000"/>
              </a:lnSpc>
              <a:spcBef>
                <a:spcPts val="277"/>
              </a:spcBef>
              <a:spcAft>
                <a:spcPts val="277"/>
              </a:spcAft>
              <a:defRPr sz="1200" b="0" i="0">
                <a:solidFill>
                  <a:schemeClr val="bg1"/>
                </a:solidFill>
                <a:latin typeface="+mn-lt"/>
                <a:ea typeface="Caecilia LT Std Roman" pitchFamily="50" charset="0"/>
                <a:cs typeface="Caecilia LT Std Roman" pitchFamily="50" charset="0"/>
              </a:defRPr>
            </a:lvl1pPr>
            <a:lvl2pPr marL="0">
              <a:lnSpc>
                <a:spcPct val="100000"/>
              </a:lnSpc>
              <a:spcBef>
                <a:spcPts val="277"/>
              </a:spcBef>
              <a:spcAft>
                <a:spcPts val="277"/>
              </a:spcAft>
              <a:defRPr sz="850" b="0" i="0">
                <a:solidFill>
                  <a:schemeClr val="bg1"/>
                </a:solidFill>
                <a:latin typeface="+mn-lt"/>
                <a:ea typeface="Caecilia LT Std Light"/>
                <a:cs typeface="Caecilia LT Std Light" panose="00000400000000000000" pitchFamily="50" charset="0"/>
              </a:defRPr>
            </a:lvl2pPr>
            <a:lvl3pPr marL="94698" indent="-94698">
              <a:lnSpc>
                <a:spcPct val="100000"/>
              </a:lnSpc>
              <a:spcBef>
                <a:spcPts val="277"/>
              </a:spcBef>
              <a:spcAft>
                <a:spcPts val="277"/>
              </a:spcAft>
              <a:buClr>
                <a:schemeClr val="accent1"/>
              </a:buClr>
              <a:buFont typeface="Arial" panose="020B0604020202020204" pitchFamily="34" charset="0"/>
              <a:buChar char="•"/>
              <a:defRPr sz="850" b="0" i="0">
                <a:solidFill>
                  <a:schemeClr val="bg1"/>
                </a:solidFill>
                <a:latin typeface="+mn-lt"/>
                <a:ea typeface="Caecilia LT Std Light"/>
                <a:cs typeface="Caecilia LT Std Light"/>
              </a:defRPr>
            </a:lvl3pPr>
            <a:lvl4pPr marL="186905" indent="-92206">
              <a:lnSpc>
                <a:spcPct val="100000"/>
              </a:lnSpc>
              <a:spcBef>
                <a:spcPts val="277"/>
              </a:spcBef>
              <a:spcAft>
                <a:spcPts val="277"/>
              </a:spcAft>
              <a:buClr>
                <a:schemeClr val="bg1"/>
              </a:buClr>
              <a:buFont typeface="Caecilia LT Std Light" panose="00000400000000000000" pitchFamily="50" charset="0"/>
              <a:buChar char="-"/>
              <a:defRPr sz="850" b="0" i="0">
                <a:solidFill>
                  <a:schemeClr val="bg1"/>
                </a:solidFill>
                <a:latin typeface="+mn-lt"/>
                <a:ea typeface="Caecilia LT Std Light"/>
                <a:cs typeface="Caecilia LT Std Light"/>
              </a:defRPr>
            </a:lvl4pPr>
            <a:lvl5pPr marL="94508" indent="0">
              <a:lnSpc>
                <a:spcPct val="100000"/>
              </a:lnSpc>
              <a:spcBef>
                <a:spcPts val="277"/>
              </a:spcBef>
              <a:spcAft>
                <a:spcPts val="277"/>
              </a:spcAft>
              <a:buNone/>
              <a:defRPr b="0" i="0">
                <a:solidFill>
                  <a:srgbClr val="FF0000"/>
                </a:solidFill>
                <a:latin typeface="+mn-lt"/>
                <a:ea typeface="Caecilia LT Std Light"/>
                <a:cs typeface="Caecilia LT Std Light"/>
              </a:defRPr>
            </a:lvl5pPr>
            <a:lvl6pPr marL="498414">
              <a:defRPr>
                <a:solidFill>
                  <a:srgbClr val="FF0000"/>
                </a:solidFill>
              </a:defRPr>
            </a:lvl6pPr>
          </a:lstStyle>
          <a:p>
            <a:pPr lvl="0"/>
            <a:r>
              <a:rPr lang="en-US" dirty="0"/>
              <a:t>Click to edit body text over 2 columns. See user tip to the left on how to style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4"/>
          <p:cNvSpPr>
            <a:spLocks noGrp="1"/>
          </p:cNvSpPr>
          <p:nvPr>
            <p:ph type="sldNum" sz="quarter" idx="4"/>
          </p:nvPr>
        </p:nvSpPr>
        <p:spPr>
          <a:xfrm>
            <a:off x="9453600" y="309600"/>
            <a:ext cx="446400" cy="529200"/>
          </a:xfrm>
          <a:prstGeom prst="rect">
            <a:avLst/>
          </a:prstGeom>
        </p:spPr>
        <p:txBody>
          <a:bodyPr vert="horz" lIns="91440" tIns="45720" rIns="91440" bIns="45720" rtlCol="0" anchor="ctr"/>
          <a:lstStyle>
            <a:lvl1pPr algn="l">
              <a:defRPr sz="831" b="0" i="0">
                <a:solidFill>
                  <a:srgbClr val="FFFFFF"/>
                </a:solidFill>
                <a:latin typeface="+mn-lt"/>
                <a:ea typeface="Caecilia LT Std Roman"/>
                <a:cs typeface="Caecilia LT Std Roman"/>
              </a:defRPr>
            </a:lvl1pPr>
          </a:lstStyle>
          <a:p>
            <a:fld id="{74CFB796-47D1-194A-A21B-C8DDD0F0FEAD}" type="slidenum">
              <a:rPr lang="en-US" smtClean="0"/>
              <a:pPr/>
              <a:t>‹#›</a:t>
            </a:fld>
            <a:endParaRPr lang="en-US" dirty="0"/>
          </a:p>
        </p:txBody>
      </p:sp>
      <p:grpSp>
        <p:nvGrpSpPr>
          <p:cNvPr id="24" name="Group 11">
            <a:extLst>
              <a:ext uri="{FF2B5EF4-FFF2-40B4-BE49-F238E27FC236}">
                <a16:creationId xmlns:a16="http://schemas.microsoft.com/office/drawing/2014/main" id="{F99DD766-7843-4E3F-9AF0-D367C82DB5D7}"/>
              </a:ext>
            </a:extLst>
          </p:cNvPr>
          <p:cNvGrpSpPr/>
          <p:nvPr userDrawn="1"/>
        </p:nvGrpSpPr>
        <p:grpSpPr>
          <a:xfrm>
            <a:off x="-2579029" y="1518121"/>
            <a:ext cx="2498068" cy="3010403"/>
            <a:chOff x="6195941" y="562596"/>
            <a:chExt cx="2498068" cy="3010403"/>
          </a:xfrm>
        </p:grpSpPr>
        <p:grpSp>
          <p:nvGrpSpPr>
            <p:cNvPr id="25" name="Group 113">
              <a:extLst>
                <a:ext uri="{FF2B5EF4-FFF2-40B4-BE49-F238E27FC236}">
                  <a16:creationId xmlns:a16="http://schemas.microsoft.com/office/drawing/2014/main" id="{671452E7-D141-402E-A86C-EAF1B1EE3D67}"/>
                </a:ext>
              </a:extLst>
            </p:cNvPr>
            <p:cNvGrpSpPr/>
            <p:nvPr/>
          </p:nvGrpSpPr>
          <p:grpSpPr>
            <a:xfrm>
              <a:off x="6195941" y="832626"/>
              <a:ext cx="2498068" cy="2740373"/>
              <a:chOff x="-1872716" y="660661"/>
              <a:chExt cx="2498068" cy="2055281"/>
            </a:xfrm>
          </p:grpSpPr>
          <p:sp>
            <p:nvSpPr>
              <p:cNvPr id="31" name="TextBox 30">
                <a:extLst>
                  <a:ext uri="{FF2B5EF4-FFF2-40B4-BE49-F238E27FC236}">
                    <a16:creationId xmlns:a16="http://schemas.microsoft.com/office/drawing/2014/main" id="{4E87892E-B862-41AA-9A29-464AC044C685}"/>
                  </a:ext>
                </a:extLst>
              </p:cNvPr>
              <p:cNvSpPr txBox="1"/>
              <p:nvPr/>
            </p:nvSpPr>
            <p:spPr>
              <a:xfrm>
                <a:off x="-1872716" y="984698"/>
                <a:ext cx="2498068" cy="1731244"/>
              </a:xfrm>
              <a:prstGeom prst="rect">
                <a:avLst/>
              </a:prstGeom>
              <a:noFill/>
            </p:spPr>
            <p:txBody>
              <a:bodyPr wrap="square" lIns="0" tIns="0" rIns="0" bIns="0" rtlCol="0">
                <a:spAutoFit/>
              </a:bodyPr>
              <a:lstStyle/>
              <a:p>
                <a:r>
                  <a:rPr lang="en-GB" sz="1000" dirty="0">
                    <a:solidFill>
                      <a:srgbClr val="000000"/>
                    </a:solidFill>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dirty="0">
                  <a:solidFill>
                    <a:srgbClr val="000000"/>
                  </a:solidFill>
                </a:endParaRPr>
              </a:p>
              <a:p>
                <a:r>
                  <a:rPr lang="en-GB" sz="1000" dirty="0">
                    <a:solidFill>
                      <a:srgbClr val="000000"/>
                    </a:solidFill>
                  </a:rPr>
                  <a:t>Do not use the bullet point button to format your text.</a:t>
                </a:r>
              </a:p>
              <a:p>
                <a:endParaRPr lang="en-GB" sz="1000" dirty="0">
                  <a:solidFill>
                    <a:srgbClr val="000000"/>
                  </a:solidFill>
                </a:endParaRPr>
              </a:p>
              <a:p>
                <a:r>
                  <a:rPr lang="en-GB" sz="1000" dirty="0">
                    <a:solidFill>
                      <a:srgbClr val="000000"/>
                    </a:solidFill>
                  </a:rPr>
                  <a:t>For printed documents avoid text being smaller than 8pt. For Presentations avoid text being smaller than 14pt.</a:t>
                </a:r>
              </a:p>
            </p:txBody>
          </p:sp>
          <p:pic>
            <p:nvPicPr>
              <p:cNvPr id="32" name="Picture 31" descr="icon_information-white.png">
                <a:extLst>
                  <a:ext uri="{FF2B5EF4-FFF2-40B4-BE49-F238E27FC236}">
                    <a16:creationId xmlns:a16="http://schemas.microsoft.com/office/drawing/2014/main" id="{E9075F5C-D862-44C4-A25F-3A6F3DBD2C55}"/>
                  </a:ext>
                </a:extLst>
              </p:cNvPr>
              <p:cNvPicPr>
                <a:picLocks noChangeAspect="1"/>
              </p:cNvPicPr>
              <p:nvPr/>
            </p:nvPicPr>
            <p:blipFill>
              <a:blip r:embed="rId3" cstate="print">
                <a:lum bright="-100000"/>
              </a:blip>
              <a:stretch>
                <a:fillRect/>
              </a:stretch>
            </p:blipFill>
            <p:spPr>
              <a:xfrm>
                <a:off x="-1764703" y="660661"/>
                <a:ext cx="121592" cy="240085"/>
              </a:xfrm>
              <a:prstGeom prst="rect">
                <a:avLst/>
              </a:prstGeom>
            </p:spPr>
          </p:pic>
        </p:grpSp>
        <p:grpSp>
          <p:nvGrpSpPr>
            <p:cNvPr id="26" name="Group 120">
              <a:extLst>
                <a:ext uri="{FF2B5EF4-FFF2-40B4-BE49-F238E27FC236}">
                  <a16:creationId xmlns:a16="http://schemas.microsoft.com/office/drawing/2014/main" id="{B7811C8A-C943-4687-A4CD-D1E450357AF4}"/>
                </a:ext>
              </a:extLst>
            </p:cNvPr>
            <p:cNvGrpSpPr/>
            <p:nvPr/>
          </p:nvGrpSpPr>
          <p:grpSpPr>
            <a:xfrm>
              <a:off x="6303954" y="562596"/>
              <a:ext cx="540060" cy="540060"/>
              <a:chOff x="6303954" y="562596"/>
              <a:chExt cx="540060" cy="540060"/>
            </a:xfrm>
          </p:grpSpPr>
          <p:sp>
            <p:nvSpPr>
              <p:cNvPr id="27" name="Donut 29">
                <a:extLst>
                  <a:ext uri="{FF2B5EF4-FFF2-40B4-BE49-F238E27FC236}">
                    <a16:creationId xmlns:a16="http://schemas.microsoft.com/office/drawing/2014/main" id="{35DB09FD-4C7C-4285-845A-E289B3D13B3A}"/>
                  </a:ext>
                </a:extLst>
              </p:cNvPr>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28" name="Picture 27" descr="increase_indent.png">
                <a:extLst>
                  <a:ext uri="{FF2B5EF4-FFF2-40B4-BE49-F238E27FC236}">
                    <a16:creationId xmlns:a16="http://schemas.microsoft.com/office/drawing/2014/main" id="{ADFE2FE3-8142-4FA8-A41A-F1059D2BC896}"/>
                  </a:ext>
                </a:extLst>
              </p:cNvPr>
              <p:cNvPicPr>
                <a:picLocks noChangeAspect="1"/>
              </p:cNvPicPr>
              <p:nvPr/>
            </p:nvPicPr>
            <p:blipFill>
              <a:blip r:embed="rId4" cstate="print">
                <a:lum bright="-100000"/>
              </a:blip>
              <a:stretch>
                <a:fillRect/>
              </a:stretch>
            </p:blipFill>
            <p:spPr>
              <a:xfrm>
                <a:off x="6425212" y="679422"/>
                <a:ext cx="317520" cy="317520"/>
              </a:xfrm>
              <a:prstGeom prst="rect">
                <a:avLst/>
              </a:prstGeom>
            </p:spPr>
          </p:pic>
        </p:grpSp>
      </p:grpSp>
      <p:grpSp>
        <p:nvGrpSpPr>
          <p:cNvPr id="39" name="Group 38">
            <a:extLst>
              <a:ext uri="{FF2B5EF4-FFF2-40B4-BE49-F238E27FC236}">
                <a16:creationId xmlns:a16="http://schemas.microsoft.com/office/drawing/2014/main" id="{16C1B95F-3F49-4EE2-AE90-FD523FC0AD7A}"/>
              </a:ext>
            </a:extLst>
          </p:cNvPr>
          <p:cNvGrpSpPr/>
          <p:nvPr userDrawn="1"/>
        </p:nvGrpSpPr>
        <p:grpSpPr>
          <a:xfrm>
            <a:off x="361110" y="370800"/>
            <a:ext cx="9544890" cy="304801"/>
            <a:chOff x="361110" y="371474"/>
            <a:chExt cx="9544890" cy="304801"/>
          </a:xfrm>
        </p:grpSpPr>
        <p:cxnSp>
          <p:nvCxnSpPr>
            <p:cNvPr id="40" name="Straight Connector 39">
              <a:extLst>
                <a:ext uri="{FF2B5EF4-FFF2-40B4-BE49-F238E27FC236}">
                  <a16:creationId xmlns:a16="http://schemas.microsoft.com/office/drawing/2014/main" id="{ECD84559-2680-47F8-8060-B226BE5DD748}"/>
                </a:ext>
              </a:extLst>
            </p:cNvPr>
            <p:cNvCxnSpPr/>
            <p:nvPr userDrawn="1"/>
          </p:nvCxnSpPr>
          <p:spPr>
            <a:xfrm>
              <a:off x="652102" y="371474"/>
              <a:ext cx="9253898"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L-Shape 40">
              <a:extLst>
                <a:ext uri="{FF2B5EF4-FFF2-40B4-BE49-F238E27FC236}">
                  <a16:creationId xmlns:a16="http://schemas.microsoft.com/office/drawing/2014/main" id="{498BD3B1-D862-484B-B158-9B0E1B1CA8FC}"/>
                </a:ext>
              </a:extLst>
            </p:cNvPr>
            <p:cNvSpPr/>
            <p:nvPr userDrawn="1"/>
          </p:nvSpPr>
          <p:spPr>
            <a:xfrm rot="5400000">
              <a:off x="361110" y="371475"/>
              <a:ext cx="304800" cy="304800"/>
            </a:xfrm>
            <a:prstGeom prst="corner">
              <a:avLst>
                <a:gd name="adj1" fmla="val 11905"/>
                <a:gd name="adj2" fmla="val 134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06695749"/>
      </p:ext>
    </p:extLst>
  </p:cSld>
  <p:clrMapOvr>
    <a:masterClrMapping/>
  </p:clrMapOvr>
  <p:transition>
    <p:fade/>
  </p:transition>
  <p:extLst>
    <p:ext uri="{DCECCB84-F9BA-43D5-87BE-67443E8EF086}">
      <p15:sldGuideLst xmlns:p15="http://schemas.microsoft.com/office/powerpoint/2012/main">
        <p15:guide id="1" orient="horz" pos="2673"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ubtitle and general content blue 20%">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BEA4674-EA3B-4B30-B717-F75BB9EF3A29}"/>
              </a:ext>
            </a:extLst>
          </p:cNvPr>
          <p:cNvSpPr/>
          <p:nvPr userDrawn="1"/>
        </p:nvSpPr>
        <p:spPr>
          <a:xfrm>
            <a:off x="0" y="0"/>
            <a:ext cx="9906000" cy="685800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sp>
        <p:nvSpPr>
          <p:cNvPr id="14" name="Slide Number Placeholder 4"/>
          <p:cNvSpPr>
            <a:spLocks noGrp="1"/>
          </p:cNvSpPr>
          <p:nvPr>
            <p:ph type="sldNum" sz="quarter" idx="4"/>
          </p:nvPr>
        </p:nvSpPr>
        <p:spPr>
          <a:xfrm>
            <a:off x="9453600" y="309600"/>
            <a:ext cx="446400" cy="529200"/>
          </a:xfrm>
          <a:prstGeom prst="rect">
            <a:avLst/>
          </a:prstGeom>
        </p:spPr>
        <p:txBody>
          <a:bodyPr vert="horz" lIns="91440" tIns="45720" rIns="91440" bIns="45720" rtlCol="0" anchor="ctr"/>
          <a:lstStyle>
            <a:lvl1pPr algn="l">
              <a:defRPr sz="831" b="0" i="0">
                <a:solidFill>
                  <a:srgbClr val="FFFFFF"/>
                </a:solidFill>
                <a:latin typeface="+mn-lt"/>
                <a:ea typeface="Caecilia LT Std Roman"/>
                <a:cs typeface="Caecilia LT Std Roman"/>
              </a:defRPr>
            </a:lvl1pPr>
          </a:lstStyle>
          <a:p>
            <a:fld id="{74CFB796-47D1-194A-A21B-C8DDD0F0FEAD}" type="slidenum">
              <a:rPr lang="en-US" smtClean="0"/>
              <a:pPr/>
              <a:t>‹#›</a:t>
            </a:fld>
            <a:endParaRPr lang="en-US" dirty="0"/>
          </a:p>
        </p:txBody>
      </p:sp>
      <p:sp>
        <p:nvSpPr>
          <p:cNvPr id="31" name="Text Placeholder 3"/>
          <p:cNvSpPr>
            <a:spLocks noGrp="1"/>
          </p:cNvSpPr>
          <p:nvPr>
            <p:ph type="body" sz="quarter" idx="20" hasCustomPrompt="1"/>
          </p:nvPr>
        </p:nvSpPr>
        <p:spPr>
          <a:xfrm>
            <a:off x="359999" y="1516167"/>
            <a:ext cx="8926875" cy="430309"/>
          </a:xfrm>
          <a:prstGeom prst="rect">
            <a:avLst/>
          </a:prstGeom>
        </p:spPr>
        <p:txBody>
          <a:bodyPr lIns="0" tIns="0" rIns="360000" bIns="360000" numCol="1" spcCol="144000">
            <a:noAutofit/>
          </a:bodyPr>
          <a:lstStyle>
            <a:lvl1pPr>
              <a:lnSpc>
                <a:spcPct val="100000"/>
              </a:lnSpc>
              <a:spcBef>
                <a:spcPts val="277"/>
              </a:spcBef>
              <a:spcAft>
                <a:spcPts val="277"/>
              </a:spcAft>
              <a:defRPr sz="1200" b="0" i="0">
                <a:solidFill>
                  <a:schemeClr val="bg1"/>
                </a:solidFill>
                <a:latin typeface="+mn-lt"/>
                <a:ea typeface="Caecilia LT Std Roman" pitchFamily="50" charset="0"/>
                <a:cs typeface="Caecilia LT Std Roman" pitchFamily="50" charset="0"/>
              </a:defRPr>
            </a:lvl1pPr>
            <a:lvl2pPr marL="0">
              <a:lnSpc>
                <a:spcPct val="100000"/>
              </a:lnSpc>
              <a:spcBef>
                <a:spcPts val="277"/>
              </a:spcBef>
              <a:spcAft>
                <a:spcPts val="277"/>
              </a:spcAft>
              <a:defRPr b="0" i="0">
                <a:solidFill>
                  <a:schemeClr val="bg1"/>
                </a:solidFill>
                <a:latin typeface="+mn-lt"/>
                <a:ea typeface="Caecilia LT Std Light"/>
                <a:cs typeface="Caecilia LT Std Bold"/>
              </a:defRPr>
            </a:lvl2pPr>
            <a:lvl3pPr marL="0">
              <a:lnSpc>
                <a:spcPct val="100000"/>
              </a:lnSpc>
              <a:spcBef>
                <a:spcPts val="277"/>
              </a:spcBef>
              <a:spcAft>
                <a:spcPts val="277"/>
              </a:spcAft>
              <a:defRPr b="0" i="0">
                <a:solidFill>
                  <a:schemeClr val="bg1"/>
                </a:solidFill>
                <a:latin typeface="+mn-lt"/>
                <a:ea typeface="Caecilia LT Std Light"/>
                <a:cs typeface="Caecilia LT Std Light"/>
              </a:defRPr>
            </a:lvl3pPr>
            <a:lvl4pPr indent="-94698">
              <a:lnSpc>
                <a:spcPct val="100000"/>
              </a:lnSpc>
              <a:spcBef>
                <a:spcPts val="277"/>
              </a:spcBef>
              <a:spcAft>
                <a:spcPts val="277"/>
              </a:spcAft>
              <a:defRPr b="0" i="0">
                <a:solidFill>
                  <a:schemeClr val="bg1"/>
                </a:solidFill>
                <a:latin typeface="+mn-lt"/>
                <a:ea typeface="Caecilia LT Std Light"/>
                <a:cs typeface="Caecilia LT Std Light"/>
              </a:defRPr>
            </a:lvl4pPr>
            <a:lvl5pPr>
              <a:lnSpc>
                <a:spcPct val="100000"/>
              </a:lnSpc>
              <a:spcBef>
                <a:spcPts val="277"/>
              </a:spcBef>
              <a:spcAft>
                <a:spcPts val="277"/>
              </a:spcAft>
              <a:defRPr b="0" i="0">
                <a:solidFill>
                  <a:schemeClr val="bg1"/>
                </a:solidFill>
                <a:latin typeface="+mn-lt"/>
                <a:ea typeface="Caecilia LT Std Light"/>
                <a:cs typeface="Caecilia LT Std Light"/>
              </a:defRPr>
            </a:lvl5pPr>
            <a:lvl6pPr marL="498414">
              <a:defRPr>
                <a:solidFill>
                  <a:srgbClr val="FF0000"/>
                </a:solidFill>
              </a:defRPr>
            </a:lvl6pPr>
          </a:lstStyle>
          <a:p>
            <a:pPr lvl="0"/>
            <a:r>
              <a:rPr lang="en-US" dirty="0"/>
              <a:t>Click to edit body text. See user tip to the left on how to style text. </a:t>
            </a:r>
          </a:p>
        </p:txBody>
      </p:sp>
      <p:sp>
        <p:nvSpPr>
          <p:cNvPr id="7" name="Title 6">
            <a:extLst>
              <a:ext uri="{FF2B5EF4-FFF2-40B4-BE49-F238E27FC236}">
                <a16:creationId xmlns:a16="http://schemas.microsoft.com/office/drawing/2014/main" id="{2D158B94-2775-4EE4-86ED-973AA0E93138}"/>
              </a:ext>
            </a:extLst>
          </p:cNvPr>
          <p:cNvSpPr>
            <a:spLocks noGrp="1"/>
          </p:cNvSpPr>
          <p:nvPr>
            <p:ph type="title" hasCustomPrompt="1"/>
          </p:nvPr>
        </p:nvSpPr>
        <p:spPr>
          <a:xfrm>
            <a:off x="359999" y="986954"/>
            <a:ext cx="8926875" cy="498462"/>
          </a:xfrm>
          <a:prstGeom prst="rect">
            <a:avLst/>
          </a:prstGeom>
        </p:spPr>
        <p:txBody>
          <a:bodyPr lIns="0" tIns="0" rIns="0" bIns="0" anchor="b">
            <a:noAutofit/>
          </a:bodyPr>
          <a:lstStyle>
            <a:lvl1pPr>
              <a:defRPr sz="3600">
                <a:solidFill>
                  <a:schemeClr val="bg1"/>
                </a:solidFill>
                <a:latin typeface="+mn-lt"/>
              </a:defRPr>
            </a:lvl1pPr>
          </a:lstStyle>
          <a:p>
            <a:r>
              <a:rPr lang="en-US" dirty="0"/>
              <a:t>Click to edit title</a:t>
            </a:r>
            <a:endParaRPr lang="en-GB" dirty="0"/>
          </a:p>
        </p:txBody>
      </p:sp>
      <p:sp>
        <p:nvSpPr>
          <p:cNvPr id="9" name="Content Placeholder 8">
            <a:extLst>
              <a:ext uri="{FF2B5EF4-FFF2-40B4-BE49-F238E27FC236}">
                <a16:creationId xmlns:a16="http://schemas.microsoft.com/office/drawing/2014/main" id="{226E7131-CB96-44B3-83E4-E1EF6BAE1119}"/>
              </a:ext>
            </a:extLst>
          </p:cNvPr>
          <p:cNvSpPr>
            <a:spLocks noGrp="1"/>
          </p:cNvSpPr>
          <p:nvPr>
            <p:ph sz="quarter" idx="21" hasCustomPrompt="1"/>
          </p:nvPr>
        </p:nvSpPr>
        <p:spPr>
          <a:xfrm>
            <a:off x="359999" y="1977225"/>
            <a:ext cx="8926875" cy="4392803"/>
          </a:xfrm>
          <a:prstGeom prst="rect">
            <a:avLst/>
          </a:prstGeom>
        </p:spPr>
        <p:txBody>
          <a:bodyPr>
            <a:noAutofit/>
          </a:bodyPr>
          <a:lstStyle>
            <a:lvl1pPr>
              <a:defRPr sz="850">
                <a:solidFill>
                  <a:schemeClr val="bg1"/>
                </a:solidFill>
                <a:latin typeface="+mn-lt"/>
              </a:defRPr>
            </a:lvl1pPr>
          </a:lstStyle>
          <a:p>
            <a:pPr lvl="0"/>
            <a:r>
              <a:rPr lang="en-US" dirty="0"/>
              <a:t>Click icons below to add content</a:t>
            </a:r>
            <a:endParaRPr lang="en-GB" dirty="0"/>
          </a:p>
        </p:txBody>
      </p:sp>
      <p:grpSp>
        <p:nvGrpSpPr>
          <p:cNvPr id="24" name="Group 23">
            <a:extLst>
              <a:ext uri="{FF2B5EF4-FFF2-40B4-BE49-F238E27FC236}">
                <a16:creationId xmlns:a16="http://schemas.microsoft.com/office/drawing/2014/main" id="{BF0BA73B-AE21-4EF2-896C-9F40D563374E}"/>
              </a:ext>
            </a:extLst>
          </p:cNvPr>
          <p:cNvGrpSpPr/>
          <p:nvPr userDrawn="1"/>
        </p:nvGrpSpPr>
        <p:grpSpPr>
          <a:xfrm>
            <a:off x="361110" y="370800"/>
            <a:ext cx="9544890" cy="304801"/>
            <a:chOff x="361110" y="371474"/>
            <a:chExt cx="9544890" cy="304801"/>
          </a:xfrm>
        </p:grpSpPr>
        <p:cxnSp>
          <p:nvCxnSpPr>
            <p:cNvPr id="25" name="Straight Connector 24">
              <a:extLst>
                <a:ext uri="{FF2B5EF4-FFF2-40B4-BE49-F238E27FC236}">
                  <a16:creationId xmlns:a16="http://schemas.microsoft.com/office/drawing/2014/main" id="{D2E6350C-28B7-4F47-ADFE-F8660D7A5CCA}"/>
                </a:ext>
              </a:extLst>
            </p:cNvPr>
            <p:cNvCxnSpPr/>
            <p:nvPr userDrawn="1"/>
          </p:nvCxnSpPr>
          <p:spPr>
            <a:xfrm>
              <a:off x="652102" y="371474"/>
              <a:ext cx="9253898"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L-Shape 25">
              <a:extLst>
                <a:ext uri="{FF2B5EF4-FFF2-40B4-BE49-F238E27FC236}">
                  <a16:creationId xmlns:a16="http://schemas.microsoft.com/office/drawing/2014/main" id="{9E61DED8-2810-4523-A3B6-C6965510C2B4}"/>
                </a:ext>
              </a:extLst>
            </p:cNvPr>
            <p:cNvSpPr/>
            <p:nvPr userDrawn="1"/>
          </p:nvSpPr>
          <p:spPr>
            <a:xfrm rot="5400000">
              <a:off x="361110" y="371475"/>
              <a:ext cx="304800" cy="304800"/>
            </a:xfrm>
            <a:prstGeom prst="corner">
              <a:avLst>
                <a:gd name="adj1" fmla="val 11905"/>
                <a:gd name="adj2" fmla="val 134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22635737"/>
      </p:ext>
    </p:extLst>
  </p:cSld>
  <p:clrMapOvr>
    <a:masterClrMapping/>
  </p:clrMapOvr>
  <p:transition>
    <p:fade/>
  </p:transition>
  <p:extLst>
    <p:ext uri="{DCECCB84-F9BA-43D5-87BE-67443E8EF086}">
      <p15:sldGuideLst xmlns:p15="http://schemas.microsoft.com/office/powerpoint/2012/main">
        <p15:guide id="1" orient="horz" pos="2673"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ubtitle and general content green 20%">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BEA4674-EA3B-4B30-B717-F75BB9EF3A29}"/>
              </a:ext>
            </a:extLst>
          </p:cNvPr>
          <p:cNvSpPr/>
          <p:nvPr userDrawn="1"/>
        </p:nvSpPr>
        <p:spPr>
          <a:xfrm>
            <a:off x="0" y="0"/>
            <a:ext cx="9906000" cy="6858000"/>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sp>
        <p:nvSpPr>
          <p:cNvPr id="14" name="Slide Number Placeholder 4"/>
          <p:cNvSpPr>
            <a:spLocks noGrp="1"/>
          </p:cNvSpPr>
          <p:nvPr>
            <p:ph type="sldNum" sz="quarter" idx="4"/>
          </p:nvPr>
        </p:nvSpPr>
        <p:spPr>
          <a:xfrm>
            <a:off x="9453600" y="309600"/>
            <a:ext cx="446400" cy="529200"/>
          </a:xfrm>
          <a:prstGeom prst="rect">
            <a:avLst/>
          </a:prstGeom>
        </p:spPr>
        <p:txBody>
          <a:bodyPr vert="horz" lIns="91440" tIns="45720" rIns="91440" bIns="45720" rtlCol="0" anchor="ctr"/>
          <a:lstStyle>
            <a:lvl1pPr algn="l">
              <a:defRPr sz="831" b="0" i="0">
                <a:solidFill>
                  <a:srgbClr val="FFFFFF"/>
                </a:solidFill>
                <a:latin typeface="+mn-lt"/>
                <a:ea typeface="Caecilia LT Std Roman"/>
                <a:cs typeface="Caecilia LT Std Roman"/>
              </a:defRPr>
            </a:lvl1pPr>
          </a:lstStyle>
          <a:p>
            <a:fld id="{74CFB796-47D1-194A-A21B-C8DDD0F0FEAD}" type="slidenum">
              <a:rPr lang="en-US" smtClean="0"/>
              <a:pPr/>
              <a:t>‹#›</a:t>
            </a:fld>
            <a:endParaRPr lang="en-US" dirty="0"/>
          </a:p>
        </p:txBody>
      </p:sp>
      <p:sp>
        <p:nvSpPr>
          <p:cNvPr id="31" name="Text Placeholder 3"/>
          <p:cNvSpPr>
            <a:spLocks noGrp="1"/>
          </p:cNvSpPr>
          <p:nvPr>
            <p:ph type="body" sz="quarter" idx="20" hasCustomPrompt="1"/>
          </p:nvPr>
        </p:nvSpPr>
        <p:spPr>
          <a:xfrm>
            <a:off x="359999" y="1516167"/>
            <a:ext cx="8926875" cy="430309"/>
          </a:xfrm>
          <a:prstGeom prst="rect">
            <a:avLst/>
          </a:prstGeom>
        </p:spPr>
        <p:txBody>
          <a:bodyPr lIns="0" tIns="0" rIns="360000" bIns="360000" numCol="1" spcCol="144000">
            <a:noAutofit/>
          </a:bodyPr>
          <a:lstStyle>
            <a:lvl1pPr>
              <a:lnSpc>
                <a:spcPct val="100000"/>
              </a:lnSpc>
              <a:spcBef>
                <a:spcPts val="277"/>
              </a:spcBef>
              <a:spcAft>
                <a:spcPts val="277"/>
              </a:spcAft>
              <a:defRPr sz="1200" b="0" i="0">
                <a:solidFill>
                  <a:schemeClr val="bg1"/>
                </a:solidFill>
                <a:latin typeface="+mn-lt"/>
                <a:ea typeface="Caecilia LT Std Roman" pitchFamily="50" charset="0"/>
                <a:cs typeface="Caecilia LT Std Roman" pitchFamily="50" charset="0"/>
              </a:defRPr>
            </a:lvl1pPr>
            <a:lvl2pPr marL="0">
              <a:lnSpc>
                <a:spcPct val="100000"/>
              </a:lnSpc>
              <a:spcBef>
                <a:spcPts val="277"/>
              </a:spcBef>
              <a:spcAft>
                <a:spcPts val="277"/>
              </a:spcAft>
              <a:defRPr b="0" i="0">
                <a:solidFill>
                  <a:schemeClr val="bg1"/>
                </a:solidFill>
                <a:latin typeface="+mn-lt"/>
                <a:ea typeface="Caecilia LT Std Light"/>
                <a:cs typeface="Caecilia LT Std Bold"/>
              </a:defRPr>
            </a:lvl2pPr>
            <a:lvl3pPr marL="0">
              <a:lnSpc>
                <a:spcPct val="100000"/>
              </a:lnSpc>
              <a:spcBef>
                <a:spcPts val="277"/>
              </a:spcBef>
              <a:spcAft>
                <a:spcPts val="277"/>
              </a:spcAft>
              <a:defRPr b="0" i="0">
                <a:solidFill>
                  <a:schemeClr val="bg1"/>
                </a:solidFill>
                <a:latin typeface="+mn-lt"/>
                <a:ea typeface="Caecilia LT Std Light"/>
                <a:cs typeface="Caecilia LT Std Light"/>
              </a:defRPr>
            </a:lvl3pPr>
            <a:lvl4pPr indent="-94698">
              <a:lnSpc>
                <a:spcPct val="100000"/>
              </a:lnSpc>
              <a:spcBef>
                <a:spcPts val="277"/>
              </a:spcBef>
              <a:spcAft>
                <a:spcPts val="277"/>
              </a:spcAft>
              <a:defRPr b="0" i="0">
                <a:solidFill>
                  <a:schemeClr val="bg1"/>
                </a:solidFill>
                <a:latin typeface="+mn-lt"/>
                <a:ea typeface="Caecilia LT Std Light"/>
                <a:cs typeface="Caecilia LT Std Light"/>
              </a:defRPr>
            </a:lvl4pPr>
            <a:lvl5pPr>
              <a:lnSpc>
                <a:spcPct val="100000"/>
              </a:lnSpc>
              <a:spcBef>
                <a:spcPts val="277"/>
              </a:spcBef>
              <a:spcAft>
                <a:spcPts val="277"/>
              </a:spcAft>
              <a:defRPr b="0" i="0">
                <a:solidFill>
                  <a:schemeClr val="bg1"/>
                </a:solidFill>
                <a:latin typeface="+mn-lt"/>
                <a:ea typeface="Caecilia LT Std Light"/>
                <a:cs typeface="Caecilia LT Std Light"/>
              </a:defRPr>
            </a:lvl5pPr>
            <a:lvl6pPr marL="498414">
              <a:defRPr>
                <a:solidFill>
                  <a:srgbClr val="FF0000"/>
                </a:solidFill>
              </a:defRPr>
            </a:lvl6pPr>
          </a:lstStyle>
          <a:p>
            <a:pPr lvl="0"/>
            <a:r>
              <a:rPr lang="en-US" dirty="0"/>
              <a:t>Click to edit body text. See user tip to the left on how to style text. </a:t>
            </a:r>
          </a:p>
        </p:txBody>
      </p:sp>
      <p:sp>
        <p:nvSpPr>
          <p:cNvPr id="7" name="Title 6">
            <a:extLst>
              <a:ext uri="{FF2B5EF4-FFF2-40B4-BE49-F238E27FC236}">
                <a16:creationId xmlns:a16="http://schemas.microsoft.com/office/drawing/2014/main" id="{2D158B94-2775-4EE4-86ED-973AA0E93138}"/>
              </a:ext>
            </a:extLst>
          </p:cNvPr>
          <p:cNvSpPr>
            <a:spLocks noGrp="1"/>
          </p:cNvSpPr>
          <p:nvPr>
            <p:ph type="title" hasCustomPrompt="1"/>
          </p:nvPr>
        </p:nvSpPr>
        <p:spPr>
          <a:xfrm>
            <a:off x="359999" y="986954"/>
            <a:ext cx="8926875" cy="498462"/>
          </a:xfrm>
          <a:prstGeom prst="rect">
            <a:avLst/>
          </a:prstGeom>
        </p:spPr>
        <p:txBody>
          <a:bodyPr lIns="0" tIns="0" rIns="0" bIns="0" anchor="b">
            <a:noAutofit/>
          </a:bodyPr>
          <a:lstStyle>
            <a:lvl1pPr>
              <a:defRPr sz="3600">
                <a:solidFill>
                  <a:schemeClr val="bg1"/>
                </a:solidFill>
                <a:latin typeface="+mj-lt"/>
              </a:defRPr>
            </a:lvl1pPr>
          </a:lstStyle>
          <a:p>
            <a:r>
              <a:rPr lang="en-US" dirty="0"/>
              <a:t>Click to edit title</a:t>
            </a:r>
            <a:endParaRPr lang="en-GB" dirty="0"/>
          </a:p>
        </p:txBody>
      </p:sp>
      <p:sp>
        <p:nvSpPr>
          <p:cNvPr id="9" name="Content Placeholder 8">
            <a:extLst>
              <a:ext uri="{FF2B5EF4-FFF2-40B4-BE49-F238E27FC236}">
                <a16:creationId xmlns:a16="http://schemas.microsoft.com/office/drawing/2014/main" id="{226E7131-CB96-44B3-83E4-E1EF6BAE1119}"/>
              </a:ext>
            </a:extLst>
          </p:cNvPr>
          <p:cNvSpPr>
            <a:spLocks noGrp="1"/>
          </p:cNvSpPr>
          <p:nvPr>
            <p:ph sz="quarter" idx="21" hasCustomPrompt="1"/>
          </p:nvPr>
        </p:nvSpPr>
        <p:spPr>
          <a:xfrm>
            <a:off x="359999" y="1977225"/>
            <a:ext cx="8926875" cy="4392803"/>
          </a:xfrm>
          <a:prstGeom prst="rect">
            <a:avLst/>
          </a:prstGeom>
        </p:spPr>
        <p:txBody>
          <a:bodyPr>
            <a:noAutofit/>
          </a:bodyPr>
          <a:lstStyle>
            <a:lvl1pPr>
              <a:defRPr sz="850">
                <a:solidFill>
                  <a:schemeClr val="bg1"/>
                </a:solidFill>
              </a:defRPr>
            </a:lvl1pPr>
          </a:lstStyle>
          <a:p>
            <a:pPr lvl="0"/>
            <a:r>
              <a:rPr lang="en-US" dirty="0"/>
              <a:t>Click icons below to add content</a:t>
            </a:r>
            <a:endParaRPr lang="en-GB" dirty="0"/>
          </a:p>
        </p:txBody>
      </p:sp>
      <p:grpSp>
        <p:nvGrpSpPr>
          <p:cNvPr id="24" name="Group 23">
            <a:extLst>
              <a:ext uri="{FF2B5EF4-FFF2-40B4-BE49-F238E27FC236}">
                <a16:creationId xmlns:a16="http://schemas.microsoft.com/office/drawing/2014/main" id="{3DF81892-1532-41B9-8397-A9BCECEFC932}"/>
              </a:ext>
            </a:extLst>
          </p:cNvPr>
          <p:cNvGrpSpPr/>
          <p:nvPr userDrawn="1"/>
        </p:nvGrpSpPr>
        <p:grpSpPr>
          <a:xfrm>
            <a:off x="361110" y="370800"/>
            <a:ext cx="9544890" cy="304801"/>
            <a:chOff x="361110" y="371474"/>
            <a:chExt cx="9544890" cy="304801"/>
          </a:xfrm>
        </p:grpSpPr>
        <p:cxnSp>
          <p:nvCxnSpPr>
            <p:cNvPr id="25" name="Straight Connector 24">
              <a:extLst>
                <a:ext uri="{FF2B5EF4-FFF2-40B4-BE49-F238E27FC236}">
                  <a16:creationId xmlns:a16="http://schemas.microsoft.com/office/drawing/2014/main" id="{958B1298-D570-4C1C-861C-BDFB4BDD058B}"/>
                </a:ext>
              </a:extLst>
            </p:cNvPr>
            <p:cNvCxnSpPr/>
            <p:nvPr userDrawn="1"/>
          </p:nvCxnSpPr>
          <p:spPr>
            <a:xfrm>
              <a:off x="652102" y="371474"/>
              <a:ext cx="9253898"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L-Shape 25">
              <a:extLst>
                <a:ext uri="{FF2B5EF4-FFF2-40B4-BE49-F238E27FC236}">
                  <a16:creationId xmlns:a16="http://schemas.microsoft.com/office/drawing/2014/main" id="{27D0B28C-4FBD-4EBD-AD76-58755817887B}"/>
                </a:ext>
              </a:extLst>
            </p:cNvPr>
            <p:cNvSpPr/>
            <p:nvPr userDrawn="1"/>
          </p:nvSpPr>
          <p:spPr>
            <a:xfrm rot="5400000">
              <a:off x="361110" y="371475"/>
              <a:ext cx="304800" cy="304800"/>
            </a:xfrm>
            <a:prstGeom prst="corner">
              <a:avLst>
                <a:gd name="adj1" fmla="val 11905"/>
                <a:gd name="adj2" fmla="val 134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51758511"/>
      </p:ext>
    </p:extLst>
  </p:cSld>
  <p:clrMapOvr>
    <a:masterClrMapping/>
  </p:clrMapOvr>
  <p:transition>
    <p:fade/>
  </p:transition>
  <p:extLst>
    <p:ext uri="{DCECCB84-F9BA-43D5-87BE-67443E8EF086}">
      <p15:sldGuideLst xmlns:p15="http://schemas.microsoft.com/office/powerpoint/2012/main">
        <p15:guide id="1" orient="horz" pos="2673"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ubtitle and general content teal 20%">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BEA4674-EA3B-4B30-B717-F75BB9EF3A29}"/>
              </a:ext>
            </a:extLst>
          </p:cNvPr>
          <p:cNvSpPr/>
          <p:nvPr userDrawn="1"/>
        </p:nvSpPr>
        <p:spPr>
          <a:xfrm>
            <a:off x="0" y="0"/>
            <a:ext cx="9906000" cy="6858000"/>
          </a:xfrm>
          <a:prstGeom prst="rect">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sp>
        <p:nvSpPr>
          <p:cNvPr id="14" name="Slide Number Placeholder 4"/>
          <p:cNvSpPr>
            <a:spLocks noGrp="1"/>
          </p:cNvSpPr>
          <p:nvPr>
            <p:ph type="sldNum" sz="quarter" idx="4"/>
          </p:nvPr>
        </p:nvSpPr>
        <p:spPr>
          <a:xfrm>
            <a:off x="9453600" y="309600"/>
            <a:ext cx="446400" cy="529200"/>
          </a:xfrm>
          <a:prstGeom prst="rect">
            <a:avLst/>
          </a:prstGeom>
        </p:spPr>
        <p:txBody>
          <a:bodyPr vert="horz" lIns="91440" tIns="45720" rIns="91440" bIns="45720" rtlCol="0" anchor="ctr"/>
          <a:lstStyle>
            <a:lvl1pPr algn="l">
              <a:defRPr sz="831" b="0" i="0">
                <a:solidFill>
                  <a:srgbClr val="FFFFFF"/>
                </a:solidFill>
                <a:latin typeface="+mn-lt"/>
                <a:ea typeface="Caecilia LT Std Roman"/>
                <a:cs typeface="Caecilia LT Std Roman"/>
              </a:defRPr>
            </a:lvl1pPr>
          </a:lstStyle>
          <a:p>
            <a:fld id="{74CFB796-47D1-194A-A21B-C8DDD0F0FEAD}" type="slidenum">
              <a:rPr lang="en-US" smtClean="0"/>
              <a:pPr/>
              <a:t>‹#›</a:t>
            </a:fld>
            <a:endParaRPr lang="en-US" dirty="0"/>
          </a:p>
        </p:txBody>
      </p:sp>
      <p:sp>
        <p:nvSpPr>
          <p:cNvPr id="31" name="Text Placeholder 3"/>
          <p:cNvSpPr>
            <a:spLocks noGrp="1"/>
          </p:cNvSpPr>
          <p:nvPr>
            <p:ph type="body" sz="quarter" idx="20" hasCustomPrompt="1"/>
          </p:nvPr>
        </p:nvSpPr>
        <p:spPr>
          <a:xfrm>
            <a:off x="359999" y="1516167"/>
            <a:ext cx="8926875" cy="430309"/>
          </a:xfrm>
          <a:prstGeom prst="rect">
            <a:avLst/>
          </a:prstGeom>
        </p:spPr>
        <p:txBody>
          <a:bodyPr lIns="0" tIns="0" rIns="360000" bIns="360000" numCol="1" spcCol="144000">
            <a:noAutofit/>
          </a:bodyPr>
          <a:lstStyle>
            <a:lvl1pPr>
              <a:lnSpc>
                <a:spcPct val="100000"/>
              </a:lnSpc>
              <a:spcBef>
                <a:spcPts val="277"/>
              </a:spcBef>
              <a:spcAft>
                <a:spcPts val="277"/>
              </a:spcAft>
              <a:defRPr sz="1200" b="0" i="0">
                <a:solidFill>
                  <a:schemeClr val="bg1"/>
                </a:solidFill>
                <a:latin typeface="+mn-lt"/>
                <a:ea typeface="Caecilia LT Std Roman" pitchFamily="50" charset="0"/>
                <a:cs typeface="Caecilia LT Std Roman" pitchFamily="50" charset="0"/>
              </a:defRPr>
            </a:lvl1pPr>
            <a:lvl2pPr marL="0">
              <a:lnSpc>
                <a:spcPct val="100000"/>
              </a:lnSpc>
              <a:spcBef>
                <a:spcPts val="277"/>
              </a:spcBef>
              <a:spcAft>
                <a:spcPts val="277"/>
              </a:spcAft>
              <a:defRPr b="0" i="0">
                <a:solidFill>
                  <a:schemeClr val="bg1"/>
                </a:solidFill>
                <a:latin typeface="+mn-lt"/>
                <a:ea typeface="Caecilia LT Std Light"/>
                <a:cs typeface="Caecilia LT Std Bold"/>
              </a:defRPr>
            </a:lvl2pPr>
            <a:lvl3pPr marL="0">
              <a:lnSpc>
                <a:spcPct val="100000"/>
              </a:lnSpc>
              <a:spcBef>
                <a:spcPts val="277"/>
              </a:spcBef>
              <a:spcAft>
                <a:spcPts val="277"/>
              </a:spcAft>
              <a:defRPr b="0" i="0">
                <a:solidFill>
                  <a:schemeClr val="bg1"/>
                </a:solidFill>
                <a:latin typeface="+mn-lt"/>
                <a:ea typeface="Caecilia LT Std Light"/>
                <a:cs typeface="Caecilia LT Std Light"/>
              </a:defRPr>
            </a:lvl3pPr>
            <a:lvl4pPr indent="-94698">
              <a:lnSpc>
                <a:spcPct val="100000"/>
              </a:lnSpc>
              <a:spcBef>
                <a:spcPts val="277"/>
              </a:spcBef>
              <a:spcAft>
                <a:spcPts val="277"/>
              </a:spcAft>
              <a:defRPr b="0" i="0">
                <a:solidFill>
                  <a:schemeClr val="bg1"/>
                </a:solidFill>
                <a:latin typeface="+mn-lt"/>
                <a:ea typeface="Caecilia LT Std Light"/>
                <a:cs typeface="Caecilia LT Std Light"/>
              </a:defRPr>
            </a:lvl4pPr>
            <a:lvl5pPr>
              <a:lnSpc>
                <a:spcPct val="100000"/>
              </a:lnSpc>
              <a:spcBef>
                <a:spcPts val="277"/>
              </a:spcBef>
              <a:spcAft>
                <a:spcPts val="277"/>
              </a:spcAft>
              <a:defRPr b="0" i="0">
                <a:solidFill>
                  <a:schemeClr val="bg1"/>
                </a:solidFill>
                <a:latin typeface="+mn-lt"/>
                <a:ea typeface="Caecilia LT Std Light"/>
                <a:cs typeface="Caecilia LT Std Light"/>
              </a:defRPr>
            </a:lvl5pPr>
            <a:lvl6pPr marL="498414">
              <a:defRPr>
                <a:solidFill>
                  <a:srgbClr val="FF0000"/>
                </a:solidFill>
              </a:defRPr>
            </a:lvl6pPr>
          </a:lstStyle>
          <a:p>
            <a:pPr lvl="0"/>
            <a:r>
              <a:rPr lang="en-US" dirty="0"/>
              <a:t>Click to edit body text. See user tip to the left on how to style text. </a:t>
            </a:r>
          </a:p>
        </p:txBody>
      </p:sp>
      <p:sp>
        <p:nvSpPr>
          <p:cNvPr id="7" name="Title 6">
            <a:extLst>
              <a:ext uri="{FF2B5EF4-FFF2-40B4-BE49-F238E27FC236}">
                <a16:creationId xmlns:a16="http://schemas.microsoft.com/office/drawing/2014/main" id="{2D158B94-2775-4EE4-86ED-973AA0E93138}"/>
              </a:ext>
            </a:extLst>
          </p:cNvPr>
          <p:cNvSpPr>
            <a:spLocks noGrp="1"/>
          </p:cNvSpPr>
          <p:nvPr>
            <p:ph type="title" hasCustomPrompt="1"/>
          </p:nvPr>
        </p:nvSpPr>
        <p:spPr>
          <a:xfrm>
            <a:off x="359999" y="986954"/>
            <a:ext cx="8926875" cy="498462"/>
          </a:xfrm>
          <a:prstGeom prst="rect">
            <a:avLst/>
          </a:prstGeom>
        </p:spPr>
        <p:txBody>
          <a:bodyPr lIns="0" tIns="0" rIns="0" bIns="0" anchor="b">
            <a:noAutofit/>
          </a:bodyPr>
          <a:lstStyle>
            <a:lvl1pPr>
              <a:defRPr sz="3600">
                <a:solidFill>
                  <a:schemeClr val="bg1"/>
                </a:solidFill>
                <a:latin typeface="+mn-lt"/>
              </a:defRPr>
            </a:lvl1pPr>
          </a:lstStyle>
          <a:p>
            <a:r>
              <a:rPr lang="en-US" dirty="0"/>
              <a:t>Click to edit title</a:t>
            </a:r>
            <a:endParaRPr lang="en-GB" dirty="0"/>
          </a:p>
        </p:txBody>
      </p:sp>
      <p:sp>
        <p:nvSpPr>
          <p:cNvPr id="9" name="Content Placeholder 8">
            <a:extLst>
              <a:ext uri="{FF2B5EF4-FFF2-40B4-BE49-F238E27FC236}">
                <a16:creationId xmlns:a16="http://schemas.microsoft.com/office/drawing/2014/main" id="{226E7131-CB96-44B3-83E4-E1EF6BAE1119}"/>
              </a:ext>
            </a:extLst>
          </p:cNvPr>
          <p:cNvSpPr>
            <a:spLocks noGrp="1"/>
          </p:cNvSpPr>
          <p:nvPr>
            <p:ph sz="quarter" idx="21" hasCustomPrompt="1"/>
          </p:nvPr>
        </p:nvSpPr>
        <p:spPr>
          <a:xfrm>
            <a:off x="359999" y="1977225"/>
            <a:ext cx="8926875" cy="4392803"/>
          </a:xfrm>
          <a:prstGeom prst="rect">
            <a:avLst/>
          </a:prstGeom>
        </p:spPr>
        <p:txBody>
          <a:bodyPr>
            <a:noAutofit/>
          </a:bodyPr>
          <a:lstStyle>
            <a:lvl1pPr>
              <a:defRPr sz="850">
                <a:solidFill>
                  <a:schemeClr val="bg1"/>
                </a:solidFill>
                <a:latin typeface="+mn-lt"/>
              </a:defRPr>
            </a:lvl1pPr>
          </a:lstStyle>
          <a:p>
            <a:pPr lvl="0"/>
            <a:r>
              <a:rPr lang="en-US" dirty="0"/>
              <a:t>Click icons below to add content</a:t>
            </a:r>
            <a:endParaRPr lang="en-GB" dirty="0"/>
          </a:p>
        </p:txBody>
      </p:sp>
      <p:grpSp>
        <p:nvGrpSpPr>
          <p:cNvPr id="24" name="Group 23">
            <a:extLst>
              <a:ext uri="{FF2B5EF4-FFF2-40B4-BE49-F238E27FC236}">
                <a16:creationId xmlns:a16="http://schemas.microsoft.com/office/drawing/2014/main" id="{F80FB475-EF8E-4D00-99F8-BFC991BB409F}"/>
              </a:ext>
            </a:extLst>
          </p:cNvPr>
          <p:cNvGrpSpPr/>
          <p:nvPr userDrawn="1"/>
        </p:nvGrpSpPr>
        <p:grpSpPr>
          <a:xfrm>
            <a:off x="361110" y="370800"/>
            <a:ext cx="9544890" cy="304801"/>
            <a:chOff x="361110" y="371474"/>
            <a:chExt cx="9544890" cy="304801"/>
          </a:xfrm>
        </p:grpSpPr>
        <p:cxnSp>
          <p:nvCxnSpPr>
            <p:cNvPr id="25" name="Straight Connector 24">
              <a:extLst>
                <a:ext uri="{FF2B5EF4-FFF2-40B4-BE49-F238E27FC236}">
                  <a16:creationId xmlns:a16="http://schemas.microsoft.com/office/drawing/2014/main" id="{27F43893-30CE-46B5-9049-2D4A5C5271CD}"/>
                </a:ext>
              </a:extLst>
            </p:cNvPr>
            <p:cNvCxnSpPr/>
            <p:nvPr userDrawn="1"/>
          </p:nvCxnSpPr>
          <p:spPr>
            <a:xfrm>
              <a:off x="652102" y="371474"/>
              <a:ext cx="9253898"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L-Shape 25">
              <a:extLst>
                <a:ext uri="{FF2B5EF4-FFF2-40B4-BE49-F238E27FC236}">
                  <a16:creationId xmlns:a16="http://schemas.microsoft.com/office/drawing/2014/main" id="{03164A90-01CE-43D3-B1F3-A1AA6CA11E7C}"/>
                </a:ext>
              </a:extLst>
            </p:cNvPr>
            <p:cNvSpPr/>
            <p:nvPr userDrawn="1"/>
          </p:nvSpPr>
          <p:spPr>
            <a:xfrm rot="5400000">
              <a:off x="361110" y="371475"/>
              <a:ext cx="304800" cy="304800"/>
            </a:xfrm>
            <a:prstGeom prst="corner">
              <a:avLst>
                <a:gd name="adj1" fmla="val 11905"/>
                <a:gd name="adj2" fmla="val 134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95308073"/>
      </p:ext>
    </p:extLst>
  </p:cSld>
  <p:clrMapOvr>
    <a:masterClrMapping/>
  </p:clrMapOvr>
  <p:transition>
    <p:fade/>
  </p:transition>
  <p:extLst>
    <p:ext uri="{DCECCB84-F9BA-43D5-87BE-67443E8EF086}">
      <p15:sldGuideLst xmlns:p15="http://schemas.microsoft.com/office/powerpoint/2012/main">
        <p15:guide id="1" orient="horz" pos="2673"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ubtitle and general content purple 20%">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BEA4674-EA3B-4B30-B717-F75BB9EF3A29}"/>
              </a:ext>
            </a:extLst>
          </p:cNvPr>
          <p:cNvSpPr/>
          <p:nvPr userDrawn="1"/>
        </p:nvSpPr>
        <p:spPr>
          <a:xfrm>
            <a:off x="0" y="0"/>
            <a:ext cx="9906000" cy="6858000"/>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sp>
        <p:nvSpPr>
          <p:cNvPr id="14" name="Slide Number Placeholder 4"/>
          <p:cNvSpPr>
            <a:spLocks noGrp="1"/>
          </p:cNvSpPr>
          <p:nvPr>
            <p:ph type="sldNum" sz="quarter" idx="4"/>
          </p:nvPr>
        </p:nvSpPr>
        <p:spPr>
          <a:xfrm>
            <a:off x="9453600" y="309600"/>
            <a:ext cx="446400" cy="529200"/>
          </a:xfrm>
          <a:prstGeom prst="rect">
            <a:avLst/>
          </a:prstGeom>
        </p:spPr>
        <p:txBody>
          <a:bodyPr vert="horz" lIns="91440" tIns="45720" rIns="91440" bIns="45720" rtlCol="0" anchor="ctr"/>
          <a:lstStyle>
            <a:lvl1pPr algn="l">
              <a:defRPr sz="831" b="0" i="0">
                <a:solidFill>
                  <a:srgbClr val="FFFFFF"/>
                </a:solidFill>
                <a:latin typeface="+mn-lt"/>
                <a:ea typeface="Caecilia LT Std Roman"/>
                <a:cs typeface="Caecilia LT Std Roman"/>
              </a:defRPr>
            </a:lvl1pPr>
          </a:lstStyle>
          <a:p>
            <a:fld id="{74CFB796-47D1-194A-A21B-C8DDD0F0FEAD}" type="slidenum">
              <a:rPr lang="en-US" smtClean="0"/>
              <a:pPr/>
              <a:t>‹#›</a:t>
            </a:fld>
            <a:endParaRPr lang="en-US" dirty="0"/>
          </a:p>
        </p:txBody>
      </p:sp>
      <p:sp>
        <p:nvSpPr>
          <p:cNvPr id="31" name="Text Placeholder 3"/>
          <p:cNvSpPr>
            <a:spLocks noGrp="1"/>
          </p:cNvSpPr>
          <p:nvPr>
            <p:ph type="body" sz="quarter" idx="20" hasCustomPrompt="1"/>
          </p:nvPr>
        </p:nvSpPr>
        <p:spPr>
          <a:xfrm>
            <a:off x="359999" y="1516167"/>
            <a:ext cx="8926875" cy="430309"/>
          </a:xfrm>
          <a:prstGeom prst="rect">
            <a:avLst/>
          </a:prstGeom>
        </p:spPr>
        <p:txBody>
          <a:bodyPr lIns="0" tIns="0" rIns="360000" bIns="360000" numCol="1" spcCol="144000">
            <a:noAutofit/>
          </a:bodyPr>
          <a:lstStyle>
            <a:lvl1pPr>
              <a:lnSpc>
                <a:spcPct val="100000"/>
              </a:lnSpc>
              <a:spcBef>
                <a:spcPts val="277"/>
              </a:spcBef>
              <a:spcAft>
                <a:spcPts val="277"/>
              </a:spcAft>
              <a:defRPr sz="1200" b="0" i="0">
                <a:solidFill>
                  <a:schemeClr val="bg1"/>
                </a:solidFill>
                <a:latin typeface="+mn-lt"/>
                <a:ea typeface="Caecilia LT Std Roman" pitchFamily="50" charset="0"/>
                <a:cs typeface="Caecilia LT Std Roman" pitchFamily="50" charset="0"/>
              </a:defRPr>
            </a:lvl1pPr>
            <a:lvl2pPr marL="0">
              <a:lnSpc>
                <a:spcPct val="100000"/>
              </a:lnSpc>
              <a:spcBef>
                <a:spcPts val="277"/>
              </a:spcBef>
              <a:spcAft>
                <a:spcPts val="277"/>
              </a:spcAft>
              <a:defRPr b="0" i="0">
                <a:solidFill>
                  <a:schemeClr val="bg1"/>
                </a:solidFill>
                <a:latin typeface="+mn-lt"/>
                <a:ea typeface="Caecilia LT Std Light"/>
                <a:cs typeface="Caecilia LT Std Bold"/>
              </a:defRPr>
            </a:lvl2pPr>
            <a:lvl3pPr marL="0">
              <a:lnSpc>
                <a:spcPct val="100000"/>
              </a:lnSpc>
              <a:spcBef>
                <a:spcPts val="277"/>
              </a:spcBef>
              <a:spcAft>
                <a:spcPts val="277"/>
              </a:spcAft>
              <a:defRPr b="0" i="0">
                <a:solidFill>
                  <a:schemeClr val="bg1"/>
                </a:solidFill>
                <a:latin typeface="+mn-lt"/>
                <a:ea typeface="Caecilia LT Std Light"/>
                <a:cs typeface="Caecilia LT Std Light"/>
              </a:defRPr>
            </a:lvl3pPr>
            <a:lvl4pPr indent="-94698">
              <a:lnSpc>
                <a:spcPct val="100000"/>
              </a:lnSpc>
              <a:spcBef>
                <a:spcPts val="277"/>
              </a:spcBef>
              <a:spcAft>
                <a:spcPts val="277"/>
              </a:spcAft>
              <a:defRPr b="0" i="0">
                <a:solidFill>
                  <a:schemeClr val="bg1"/>
                </a:solidFill>
                <a:latin typeface="+mn-lt"/>
                <a:ea typeface="Caecilia LT Std Light"/>
                <a:cs typeface="Caecilia LT Std Light"/>
              </a:defRPr>
            </a:lvl4pPr>
            <a:lvl5pPr>
              <a:lnSpc>
                <a:spcPct val="100000"/>
              </a:lnSpc>
              <a:spcBef>
                <a:spcPts val="277"/>
              </a:spcBef>
              <a:spcAft>
                <a:spcPts val="277"/>
              </a:spcAft>
              <a:defRPr b="0" i="0">
                <a:solidFill>
                  <a:schemeClr val="bg1"/>
                </a:solidFill>
                <a:latin typeface="+mn-lt"/>
                <a:ea typeface="Caecilia LT Std Light"/>
                <a:cs typeface="Caecilia LT Std Light"/>
              </a:defRPr>
            </a:lvl5pPr>
            <a:lvl6pPr marL="498414">
              <a:defRPr>
                <a:solidFill>
                  <a:srgbClr val="FF0000"/>
                </a:solidFill>
              </a:defRPr>
            </a:lvl6pPr>
          </a:lstStyle>
          <a:p>
            <a:pPr lvl="0"/>
            <a:r>
              <a:rPr lang="en-US" dirty="0"/>
              <a:t>Click to edit body text. See user tip to the left on how to style text. </a:t>
            </a:r>
          </a:p>
        </p:txBody>
      </p:sp>
      <p:sp>
        <p:nvSpPr>
          <p:cNvPr id="7" name="Title 6">
            <a:extLst>
              <a:ext uri="{FF2B5EF4-FFF2-40B4-BE49-F238E27FC236}">
                <a16:creationId xmlns:a16="http://schemas.microsoft.com/office/drawing/2014/main" id="{2D158B94-2775-4EE4-86ED-973AA0E93138}"/>
              </a:ext>
            </a:extLst>
          </p:cNvPr>
          <p:cNvSpPr>
            <a:spLocks noGrp="1"/>
          </p:cNvSpPr>
          <p:nvPr>
            <p:ph type="title" hasCustomPrompt="1"/>
          </p:nvPr>
        </p:nvSpPr>
        <p:spPr>
          <a:xfrm>
            <a:off x="359999" y="986954"/>
            <a:ext cx="8926875" cy="498462"/>
          </a:xfrm>
          <a:prstGeom prst="rect">
            <a:avLst/>
          </a:prstGeom>
        </p:spPr>
        <p:txBody>
          <a:bodyPr lIns="0" tIns="0" rIns="0" bIns="0" anchor="b">
            <a:noAutofit/>
          </a:bodyPr>
          <a:lstStyle>
            <a:lvl1pPr>
              <a:defRPr sz="3600">
                <a:solidFill>
                  <a:schemeClr val="bg1"/>
                </a:solidFill>
                <a:latin typeface="+mn-lt"/>
              </a:defRPr>
            </a:lvl1pPr>
          </a:lstStyle>
          <a:p>
            <a:r>
              <a:rPr lang="en-US" dirty="0"/>
              <a:t>Click to edit title</a:t>
            </a:r>
            <a:endParaRPr lang="en-GB" dirty="0"/>
          </a:p>
        </p:txBody>
      </p:sp>
      <p:sp>
        <p:nvSpPr>
          <p:cNvPr id="9" name="Content Placeholder 8">
            <a:extLst>
              <a:ext uri="{FF2B5EF4-FFF2-40B4-BE49-F238E27FC236}">
                <a16:creationId xmlns:a16="http://schemas.microsoft.com/office/drawing/2014/main" id="{226E7131-CB96-44B3-83E4-E1EF6BAE1119}"/>
              </a:ext>
            </a:extLst>
          </p:cNvPr>
          <p:cNvSpPr>
            <a:spLocks noGrp="1"/>
          </p:cNvSpPr>
          <p:nvPr>
            <p:ph sz="quarter" idx="21" hasCustomPrompt="1"/>
          </p:nvPr>
        </p:nvSpPr>
        <p:spPr>
          <a:xfrm>
            <a:off x="359999" y="1977225"/>
            <a:ext cx="8926875" cy="4392803"/>
          </a:xfrm>
          <a:prstGeom prst="rect">
            <a:avLst/>
          </a:prstGeom>
        </p:spPr>
        <p:txBody>
          <a:bodyPr>
            <a:noAutofit/>
          </a:bodyPr>
          <a:lstStyle>
            <a:lvl1pPr>
              <a:defRPr sz="850">
                <a:solidFill>
                  <a:schemeClr val="bg1"/>
                </a:solidFill>
                <a:latin typeface="+mn-lt"/>
              </a:defRPr>
            </a:lvl1pPr>
          </a:lstStyle>
          <a:p>
            <a:pPr lvl="0"/>
            <a:r>
              <a:rPr lang="en-US" dirty="0"/>
              <a:t>Click icons below to add content</a:t>
            </a:r>
            <a:endParaRPr lang="en-GB" dirty="0"/>
          </a:p>
        </p:txBody>
      </p:sp>
      <p:grpSp>
        <p:nvGrpSpPr>
          <p:cNvPr id="24" name="Group 23">
            <a:extLst>
              <a:ext uri="{FF2B5EF4-FFF2-40B4-BE49-F238E27FC236}">
                <a16:creationId xmlns:a16="http://schemas.microsoft.com/office/drawing/2014/main" id="{86F46312-1364-4F0D-971B-B03F5E672076}"/>
              </a:ext>
            </a:extLst>
          </p:cNvPr>
          <p:cNvGrpSpPr/>
          <p:nvPr userDrawn="1"/>
        </p:nvGrpSpPr>
        <p:grpSpPr>
          <a:xfrm>
            <a:off x="361110" y="370800"/>
            <a:ext cx="9544890" cy="304801"/>
            <a:chOff x="361110" y="371474"/>
            <a:chExt cx="9544890" cy="304801"/>
          </a:xfrm>
        </p:grpSpPr>
        <p:cxnSp>
          <p:nvCxnSpPr>
            <p:cNvPr id="25" name="Straight Connector 24">
              <a:extLst>
                <a:ext uri="{FF2B5EF4-FFF2-40B4-BE49-F238E27FC236}">
                  <a16:creationId xmlns:a16="http://schemas.microsoft.com/office/drawing/2014/main" id="{2808579B-C13E-4BE2-A3E9-3B0008C8C78E}"/>
                </a:ext>
              </a:extLst>
            </p:cNvPr>
            <p:cNvCxnSpPr/>
            <p:nvPr userDrawn="1"/>
          </p:nvCxnSpPr>
          <p:spPr>
            <a:xfrm>
              <a:off x="652102" y="371474"/>
              <a:ext cx="9253898"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L-Shape 25">
              <a:extLst>
                <a:ext uri="{FF2B5EF4-FFF2-40B4-BE49-F238E27FC236}">
                  <a16:creationId xmlns:a16="http://schemas.microsoft.com/office/drawing/2014/main" id="{EDFB0764-05CC-4984-BFD7-E7D94B170664}"/>
                </a:ext>
              </a:extLst>
            </p:cNvPr>
            <p:cNvSpPr/>
            <p:nvPr userDrawn="1"/>
          </p:nvSpPr>
          <p:spPr>
            <a:xfrm rot="5400000">
              <a:off x="361110" y="371475"/>
              <a:ext cx="304800" cy="304800"/>
            </a:xfrm>
            <a:prstGeom prst="corner">
              <a:avLst>
                <a:gd name="adj1" fmla="val 11905"/>
                <a:gd name="adj2" fmla="val 134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37701458"/>
      </p:ext>
    </p:extLst>
  </p:cSld>
  <p:clrMapOvr>
    <a:masterClrMapping/>
  </p:clrMapOvr>
  <p:transition>
    <p:fade/>
  </p:transition>
  <p:extLst>
    <p:ext uri="{DCECCB84-F9BA-43D5-87BE-67443E8EF086}">
      <p15:sldGuideLst xmlns:p15="http://schemas.microsoft.com/office/powerpoint/2012/main">
        <p15:guide id="1" orient="horz" pos="2673"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ubtitle and general content claret 20%">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BEA4674-EA3B-4B30-B717-F75BB9EF3A29}"/>
              </a:ext>
            </a:extLst>
          </p:cNvPr>
          <p:cNvSpPr/>
          <p:nvPr userDrawn="1"/>
        </p:nvSpPr>
        <p:spPr>
          <a:xfrm>
            <a:off x="0" y="0"/>
            <a:ext cx="9906000" cy="6858000"/>
          </a:xfrm>
          <a:prstGeom prst="rect">
            <a:avLst/>
          </a:pr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sp>
        <p:nvSpPr>
          <p:cNvPr id="14" name="Slide Number Placeholder 4"/>
          <p:cNvSpPr>
            <a:spLocks noGrp="1"/>
          </p:cNvSpPr>
          <p:nvPr>
            <p:ph type="sldNum" sz="quarter" idx="4"/>
          </p:nvPr>
        </p:nvSpPr>
        <p:spPr>
          <a:xfrm>
            <a:off x="9453600" y="309600"/>
            <a:ext cx="446400" cy="529200"/>
          </a:xfrm>
          <a:prstGeom prst="rect">
            <a:avLst/>
          </a:prstGeom>
        </p:spPr>
        <p:txBody>
          <a:bodyPr vert="horz" lIns="91440" tIns="45720" rIns="91440" bIns="45720" rtlCol="0" anchor="ctr"/>
          <a:lstStyle>
            <a:lvl1pPr algn="l">
              <a:defRPr sz="831" b="0" i="0">
                <a:solidFill>
                  <a:srgbClr val="FFFFFF"/>
                </a:solidFill>
                <a:latin typeface="+mn-lt"/>
                <a:ea typeface="Caecilia LT Std Roman"/>
                <a:cs typeface="Caecilia LT Std Roman"/>
              </a:defRPr>
            </a:lvl1pPr>
          </a:lstStyle>
          <a:p>
            <a:fld id="{74CFB796-47D1-194A-A21B-C8DDD0F0FEAD}" type="slidenum">
              <a:rPr lang="en-US" smtClean="0"/>
              <a:pPr/>
              <a:t>‹#›</a:t>
            </a:fld>
            <a:endParaRPr lang="en-US" dirty="0"/>
          </a:p>
        </p:txBody>
      </p:sp>
      <p:sp>
        <p:nvSpPr>
          <p:cNvPr id="31" name="Text Placeholder 3"/>
          <p:cNvSpPr>
            <a:spLocks noGrp="1"/>
          </p:cNvSpPr>
          <p:nvPr>
            <p:ph type="body" sz="quarter" idx="20" hasCustomPrompt="1"/>
          </p:nvPr>
        </p:nvSpPr>
        <p:spPr>
          <a:xfrm>
            <a:off x="359999" y="1516167"/>
            <a:ext cx="8926875" cy="430309"/>
          </a:xfrm>
          <a:prstGeom prst="rect">
            <a:avLst/>
          </a:prstGeom>
        </p:spPr>
        <p:txBody>
          <a:bodyPr lIns="0" tIns="0" rIns="360000" bIns="360000" numCol="1" spcCol="144000">
            <a:noAutofit/>
          </a:bodyPr>
          <a:lstStyle>
            <a:lvl1pPr>
              <a:lnSpc>
                <a:spcPct val="100000"/>
              </a:lnSpc>
              <a:spcBef>
                <a:spcPts val="277"/>
              </a:spcBef>
              <a:spcAft>
                <a:spcPts val="277"/>
              </a:spcAft>
              <a:defRPr sz="1200" b="0" i="0">
                <a:solidFill>
                  <a:schemeClr val="bg1"/>
                </a:solidFill>
                <a:latin typeface="+mn-lt"/>
                <a:ea typeface="Caecilia LT Std Roman" pitchFamily="50" charset="0"/>
                <a:cs typeface="Caecilia LT Std Roman" pitchFamily="50" charset="0"/>
              </a:defRPr>
            </a:lvl1pPr>
            <a:lvl2pPr marL="0">
              <a:lnSpc>
                <a:spcPct val="100000"/>
              </a:lnSpc>
              <a:spcBef>
                <a:spcPts val="277"/>
              </a:spcBef>
              <a:spcAft>
                <a:spcPts val="277"/>
              </a:spcAft>
              <a:defRPr b="0" i="0">
                <a:solidFill>
                  <a:schemeClr val="bg1"/>
                </a:solidFill>
                <a:latin typeface="+mn-lt"/>
                <a:ea typeface="Caecilia LT Std Light"/>
                <a:cs typeface="Caecilia LT Std Bold"/>
              </a:defRPr>
            </a:lvl2pPr>
            <a:lvl3pPr marL="0">
              <a:lnSpc>
                <a:spcPct val="100000"/>
              </a:lnSpc>
              <a:spcBef>
                <a:spcPts val="277"/>
              </a:spcBef>
              <a:spcAft>
                <a:spcPts val="277"/>
              </a:spcAft>
              <a:defRPr b="0" i="0">
                <a:solidFill>
                  <a:schemeClr val="bg1"/>
                </a:solidFill>
                <a:latin typeface="+mn-lt"/>
                <a:ea typeface="Caecilia LT Std Light"/>
                <a:cs typeface="Caecilia LT Std Light"/>
              </a:defRPr>
            </a:lvl3pPr>
            <a:lvl4pPr indent="-94698">
              <a:lnSpc>
                <a:spcPct val="100000"/>
              </a:lnSpc>
              <a:spcBef>
                <a:spcPts val="277"/>
              </a:spcBef>
              <a:spcAft>
                <a:spcPts val="277"/>
              </a:spcAft>
              <a:defRPr b="0" i="0">
                <a:solidFill>
                  <a:schemeClr val="bg1"/>
                </a:solidFill>
                <a:latin typeface="+mn-lt"/>
                <a:ea typeface="Caecilia LT Std Light"/>
                <a:cs typeface="Caecilia LT Std Light"/>
              </a:defRPr>
            </a:lvl4pPr>
            <a:lvl5pPr>
              <a:lnSpc>
                <a:spcPct val="100000"/>
              </a:lnSpc>
              <a:spcBef>
                <a:spcPts val="277"/>
              </a:spcBef>
              <a:spcAft>
                <a:spcPts val="277"/>
              </a:spcAft>
              <a:defRPr b="0" i="0">
                <a:solidFill>
                  <a:schemeClr val="bg1"/>
                </a:solidFill>
                <a:latin typeface="+mn-lt"/>
                <a:ea typeface="Caecilia LT Std Light"/>
                <a:cs typeface="Caecilia LT Std Light"/>
              </a:defRPr>
            </a:lvl5pPr>
            <a:lvl6pPr marL="498414">
              <a:defRPr>
                <a:solidFill>
                  <a:srgbClr val="FF0000"/>
                </a:solidFill>
              </a:defRPr>
            </a:lvl6pPr>
          </a:lstStyle>
          <a:p>
            <a:pPr lvl="0"/>
            <a:r>
              <a:rPr lang="en-US" dirty="0"/>
              <a:t>Click to edit body text. See user tip to the left on how to style text. </a:t>
            </a:r>
          </a:p>
        </p:txBody>
      </p:sp>
      <p:sp>
        <p:nvSpPr>
          <p:cNvPr id="7" name="Title 6">
            <a:extLst>
              <a:ext uri="{FF2B5EF4-FFF2-40B4-BE49-F238E27FC236}">
                <a16:creationId xmlns:a16="http://schemas.microsoft.com/office/drawing/2014/main" id="{2D158B94-2775-4EE4-86ED-973AA0E93138}"/>
              </a:ext>
            </a:extLst>
          </p:cNvPr>
          <p:cNvSpPr>
            <a:spLocks noGrp="1"/>
          </p:cNvSpPr>
          <p:nvPr>
            <p:ph type="title" hasCustomPrompt="1"/>
          </p:nvPr>
        </p:nvSpPr>
        <p:spPr>
          <a:xfrm>
            <a:off x="359999" y="986954"/>
            <a:ext cx="8926875" cy="498462"/>
          </a:xfrm>
          <a:prstGeom prst="rect">
            <a:avLst/>
          </a:prstGeom>
        </p:spPr>
        <p:txBody>
          <a:bodyPr lIns="0" tIns="0" rIns="0" bIns="0" anchor="b">
            <a:noAutofit/>
          </a:bodyPr>
          <a:lstStyle>
            <a:lvl1pPr>
              <a:defRPr sz="3600">
                <a:solidFill>
                  <a:schemeClr val="bg1"/>
                </a:solidFill>
                <a:latin typeface="+mn-lt"/>
              </a:defRPr>
            </a:lvl1pPr>
          </a:lstStyle>
          <a:p>
            <a:r>
              <a:rPr lang="en-US" dirty="0"/>
              <a:t>Click to edit title</a:t>
            </a:r>
            <a:endParaRPr lang="en-GB" dirty="0"/>
          </a:p>
        </p:txBody>
      </p:sp>
      <p:sp>
        <p:nvSpPr>
          <p:cNvPr id="9" name="Content Placeholder 8">
            <a:extLst>
              <a:ext uri="{FF2B5EF4-FFF2-40B4-BE49-F238E27FC236}">
                <a16:creationId xmlns:a16="http://schemas.microsoft.com/office/drawing/2014/main" id="{226E7131-CB96-44B3-83E4-E1EF6BAE1119}"/>
              </a:ext>
            </a:extLst>
          </p:cNvPr>
          <p:cNvSpPr>
            <a:spLocks noGrp="1"/>
          </p:cNvSpPr>
          <p:nvPr>
            <p:ph sz="quarter" idx="21" hasCustomPrompt="1"/>
          </p:nvPr>
        </p:nvSpPr>
        <p:spPr>
          <a:xfrm>
            <a:off x="359999" y="1977225"/>
            <a:ext cx="8926875" cy="4392803"/>
          </a:xfrm>
          <a:prstGeom prst="rect">
            <a:avLst/>
          </a:prstGeom>
        </p:spPr>
        <p:txBody>
          <a:bodyPr>
            <a:noAutofit/>
          </a:bodyPr>
          <a:lstStyle>
            <a:lvl1pPr>
              <a:defRPr sz="850">
                <a:solidFill>
                  <a:schemeClr val="bg1"/>
                </a:solidFill>
                <a:latin typeface="+mn-lt"/>
              </a:defRPr>
            </a:lvl1pPr>
          </a:lstStyle>
          <a:p>
            <a:pPr lvl="0"/>
            <a:r>
              <a:rPr lang="en-US" dirty="0"/>
              <a:t>Click icons below to add content</a:t>
            </a:r>
            <a:endParaRPr lang="en-GB" dirty="0"/>
          </a:p>
        </p:txBody>
      </p:sp>
      <p:grpSp>
        <p:nvGrpSpPr>
          <p:cNvPr id="24" name="Group 23">
            <a:extLst>
              <a:ext uri="{FF2B5EF4-FFF2-40B4-BE49-F238E27FC236}">
                <a16:creationId xmlns:a16="http://schemas.microsoft.com/office/drawing/2014/main" id="{D0B9D7BE-794E-490E-93DA-CF9975331C1C}"/>
              </a:ext>
            </a:extLst>
          </p:cNvPr>
          <p:cNvGrpSpPr/>
          <p:nvPr userDrawn="1"/>
        </p:nvGrpSpPr>
        <p:grpSpPr>
          <a:xfrm>
            <a:off x="361110" y="370800"/>
            <a:ext cx="9544890" cy="304801"/>
            <a:chOff x="361110" y="371474"/>
            <a:chExt cx="9544890" cy="304801"/>
          </a:xfrm>
        </p:grpSpPr>
        <p:cxnSp>
          <p:nvCxnSpPr>
            <p:cNvPr id="25" name="Straight Connector 24">
              <a:extLst>
                <a:ext uri="{FF2B5EF4-FFF2-40B4-BE49-F238E27FC236}">
                  <a16:creationId xmlns:a16="http://schemas.microsoft.com/office/drawing/2014/main" id="{263FD09E-CCE4-4F49-8B40-2E00993BA693}"/>
                </a:ext>
              </a:extLst>
            </p:cNvPr>
            <p:cNvCxnSpPr/>
            <p:nvPr userDrawn="1"/>
          </p:nvCxnSpPr>
          <p:spPr>
            <a:xfrm>
              <a:off x="652102" y="371474"/>
              <a:ext cx="9253898"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L-Shape 25">
              <a:extLst>
                <a:ext uri="{FF2B5EF4-FFF2-40B4-BE49-F238E27FC236}">
                  <a16:creationId xmlns:a16="http://schemas.microsoft.com/office/drawing/2014/main" id="{F351DDA4-4F0D-4AD9-94C9-BD679FB556B2}"/>
                </a:ext>
              </a:extLst>
            </p:cNvPr>
            <p:cNvSpPr/>
            <p:nvPr userDrawn="1"/>
          </p:nvSpPr>
          <p:spPr>
            <a:xfrm rot="5400000">
              <a:off x="361110" y="371475"/>
              <a:ext cx="304800" cy="304800"/>
            </a:xfrm>
            <a:prstGeom prst="corner">
              <a:avLst>
                <a:gd name="adj1" fmla="val 11905"/>
                <a:gd name="adj2" fmla="val 134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3180222"/>
      </p:ext>
    </p:extLst>
  </p:cSld>
  <p:clrMapOvr>
    <a:masterClrMapping/>
  </p:clrMapOvr>
  <p:transition>
    <p:fade/>
  </p:transition>
  <p:extLst>
    <p:ext uri="{DCECCB84-F9BA-43D5-87BE-67443E8EF086}">
      <p15:sldGuideLst xmlns:p15="http://schemas.microsoft.com/office/powerpoint/2012/main">
        <p15:guide id="1" orient="horz" pos="267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ront cover blue ">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6BE98C2-AB62-4FF5-AA5C-FCDAD7293FF7}"/>
              </a:ext>
            </a:extLst>
          </p:cNvPr>
          <p:cNvSpPr/>
          <p:nvPr userDrawn="1"/>
        </p:nvSpPr>
        <p:spPr>
          <a:xfrm>
            <a:off x="0" y="0"/>
            <a:ext cx="9911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sp>
        <p:nvSpPr>
          <p:cNvPr id="9" name="Rectangle 8">
            <a:extLst>
              <a:ext uri="{FF2B5EF4-FFF2-40B4-BE49-F238E27FC236}">
                <a16:creationId xmlns:a16="http://schemas.microsoft.com/office/drawing/2014/main" id="{B1B6F297-F062-4A24-B5EC-39AA1867EF81}"/>
              </a:ext>
            </a:extLst>
          </p:cNvPr>
          <p:cNvSpPr/>
          <p:nvPr userDrawn="1"/>
        </p:nvSpPr>
        <p:spPr>
          <a:xfrm>
            <a:off x="0" y="0"/>
            <a:ext cx="990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sp>
        <p:nvSpPr>
          <p:cNvPr id="3" name="Slide Number Placeholder 2"/>
          <p:cNvSpPr>
            <a:spLocks noGrp="1"/>
          </p:cNvSpPr>
          <p:nvPr>
            <p:ph type="sldNum" sz="quarter" idx="10"/>
          </p:nvPr>
        </p:nvSpPr>
        <p:spPr/>
        <p:txBody>
          <a:bodyPr/>
          <a:lstStyle/>
          <a:p>
            <a:fld id="{74CFB796-47D1-194A-A21B-C8DDD0F0FEAD}" type="slidenum">
              <a:rPr lang="en-US" smtClean="0"/>
              <a:pPr/>
              <a:t>‹#›</a:t>
            </a:fld>
            <a:endParaRPr lang="en-US" dirty="0"/>
          </a:p>
        </p:txBody>
      </p:sp>
      <p:sp>
        <p:nvSpPr>
          <p:cNvPr id="6" name="Text Placeholder 16"/>
          <p:cNvSpPr>
            <a:spLocks noGrp="1"/>
          </p:cNvSpPr>
          <p:nvPr>
            <p:ph type="body" sz="quarter" idx="14" hasCustomPrompt="1"/>
          </p:nvPr>
        </p:nvSpPr>
        <p:spPr>
          <a:xfrm>
            <a:off x="360000" y="2219041"/>
            <a:ext cx="7434124" cy="297839"/>
          </a:xfrm>
          <a:prstGeom prst="rect">
            <a:avLst/>
          </a:prstGeom>
        </p:spPr>
        <p:txBody>
          <a:bodyPr wrap="square" anchor="ctr">
            <a:noAutofit/>
          </a:bodyPr>
          <a:lstStyle>
            <a:lvl1pPr marL="0" indent="0">
              <a:lnSpc>
                <a:spcPct val="100000"/>
              </a:lnSpc>
              <a:spcBef>
                <a:spcPts val="277"/>
              </a:spcBef>
              <a:spcAft>
                <a:spcPts val="277"/>
              </a:spcAft>
              <a:buNone/>
              <a:defRPr sz="1600">
                <a:solidFill>
                  <a:schemeClr val="bg1"/>
                </a:solidFill>
                <a:latin typeface="Caecilia LT Std Roman" pitchFamily="50" charset="0"/>
              </a:defRPr>
            </a:lvl1pPr>
            <a:lvl2pPr>
              <a:buNone/>
              <a:defRPr>
                <a:solidFill>
                  <a:srgbClr val="FF0000"/>
                </a:solidFill>
                <a:latin typeface="+mn-lt"/>
              </a:defRPr>
            </a:lvl2pPr>
            <a:lvl3pPr>
              <a:buNone/>
              <a:defRPr>
                <a:solidFill>
                  <a:srgbClr val="FF0000"/>
                </a:solidFill>
                <a:latin typeface="+mn-lt"/>
              </a:defRPr>
            </a:lvl3pPr>
            <a:lvl4pPr>
              <a:buNone/>
              <a:defRPr>
                <a:solidFill>
                  <a:srgbClr val="FF0000"/>
                </a:solidFill>
                <a:latin typeface="+mn-lt"/>
              </a:defRPr>
            </a:lvl4pPr>
            <a:lvl5pPr>
              <a:buNone/>
              <a:defRPr>
                <a:solidFill>
                  <a:srgbClr val="FF0000"/>
                </a:solidFill>
                <a:latin typeface="+mn-lt"/>
              </a:defRPr>
            </a:lvl5pPr>
          </a:lstStyle>
          <a:p>
            <a:pPr lvl="0"/>
            <a:r>
              <a:rPr lang="en-US" dirty="0"/>
              <a:t>Click to edit subtitle</a:t>
            </a:r>
            <a:endParaRPr lang="en-GB" dirty="0"/>
          </a:p>
        </p:txBody>
      </p:sp>
      <p:sp>
        <p:nvSpPr>
          <p:cNvPr id="7" name="Text Placeholder 16"/>
          <p:cNvSpPr>
            <a:spLocks noGrp="1"/>
          </p:cNvSpPr>
          <p:nvPr>
            <p:ph type="body" sz="quarter" idx="15" hasCustomPrompt="1"/>
          </p:nvPr>
        </p:nvSpPr>
        <p:spPr>
          <a:xfrm>
            <a:off x="360000" y="2516881"/>
            <a:ext cx="7434124" cy="297839"/>
          </a:xfrm>
          <a:prstGeom prst="rect">
            <a:avLst/>
          </a:prstGeom>
        </p:spPr>
        <p:txBody>
          <a:bodyPr wrap="square">
            <a:noAutofit/>
          </a:bodyPr>
          <a:lstStyle>
            <a:lvl1pPr marL="0" indent="0">
              <a:lnSpc>
                <a:spcPct val="100000"/>
              </a:lnSpc>
              <a:spcBef>
                <a:spcPts val="277"/>
              </a:spcBef>
              <a:spcAft>
                <a:spcPts val="277"/>
              </a:spcAft>
              <a:buNone/>
              <a:defRPr sz="1600">
                <a:solidFill>
                  <a:schemeClr val="bg1"/>
                </a:solidFill>
                <a:latin typeface="+mn-lt"/>
              </a:defRPr>
            </a:lvl1pPr>
            <a:lvl2pPr>
              <a:buNone/>
              <a:defRPr>
                <a:solidFill>
                  <a:srgbClr val="FF0000"/>
                </a:solidFill>
                <a:latin typeface="+mn-lt"/>
              </a:defRPr>
            </a:lvl2pPr>
            <a:lvl3pPr>
              <a:buNone/>
              <a:defRPr>
                <a:solidFill>
                  <a:srgbClr val="FF0000"/>
                </a:solidFill>
                <a:latin typeface="+mn-lt"/>
              </a:defRPr>
            </a:lvl3pPr>
            <a:lvl4pPr>
              <a:buNone/>
              <a:defRPr>
                <a:solidFill>
                  <a:srgbClr val="FF0000"/>
                </a:solidFill>
                <a:latin typeface="+mn-lt"/>
              </a:defRPr>
            </a:lvl4pPr>
            <a:lvl5pPr>
              <a:buNone/>
              <a:defRPr>
                <a:solidFill>
                  <a:srgbClr val="FF0000"/>
                </a:solidFill>
                <a:latin typeface="+mn-lt"/>
              </a:defRPr>
            </a:lvl5pPr>
          </a:lstStyle>
          <a:p>
            <a:pPr lvl="0"/>
            <a:r>
              <a:rPr lang="en-US" dirty="0"/>
              <a:t>Click to manually add date</a:t>
            </a:r>
          </a:p>
        </p:txBody>
      </p:sp>
      <p:sp>
        <p:nvSpPr>
          <p:cNvPr id="8" name="Title 7"/>
          <p:cNvSpPr>
            <a:spLocks noGrp="1"/>
          </p:cNvSpPr>
          <p:nvPr>
            <p:ph type="title" hasCustomPrompt="1"/>
          </p:nvPr>
        </p:nvSpPr>
        <p:spPr>
          <a:xfrm>
            <a:off x="360000" y="1584488"/>
            <a:ext cx="7434124" cy="644124"/>
          </a:xfrm>
          <a:prstGeom prst="rect">
            <a:avLst/>
          </a:prstGeom>
        </p:spPr>
        <p:txBody>
          <a:bodyPr wrap="square" anchor="b">
            <a:noAutofit/>
          </a:bodyPr>
          <a:lstStyle>
            <a:lvl1pPr>
              <a:lnSpc>
                <a:spcPct val="100000"/>
              </a:lnSpc>
              <a:spcBef>
                <a:spcPts val="277"/>
              </a:spcBef>
              <a:spcAft>
                <a:spcPts val="277"/>
              </a:spcAft>
              <a:defRPr sz="3600" baseline="0">
                <a:latin typeface="+mj-lt"/>
              </a:defRPr>
            </a:lvl1pPr>
          </a:lstStyle>
          <a:p>
            <a:r>
              <a:rPr lang="en-US" dirty="0"/>
              <a:t>Presentation title</a:t>
            </a:r>
            <a:endParaRPr lang="en-GB" dirty="0"/>
          </a:p>
        </p:txBody>
      </p:sp>
      <p:pic>
        <p:nvPicPr>
          <p:cNvPr id="19" name="Picture 18">
            <a:extLst>
              <a:ext uri="{FF2B5EF4-FFF2-40B4-BE49-F238E27FC236}">
                <a16:creationId xmlns:a16="http://schemas.microsoft.com/office/drawing/2014/main" id="{8AB2394E-7902-418C-8B5F-2B066C9A11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3000" y="540611"/>
            <a:ext cx="1872000" cy="346972"/>
          </a:xfrm>
          <a:prstGeom prst="rect">
            <a:avLst/>
          </a:prstGeom>
        </p:spPr>
      </p:pic>
      <p:grpSp>
        <p:nvGrpSpPr>
          <p:cNvPr id="20" name="Group 19">
            <a:extLst>
              <a:ext uri="{FF2B5EF4-FFF2-40B4-BE49-F238E27FC236}">
                <a16:creationId xmlns:a16="http://schemas.microsoft.com/office/drawing/2014/main" id="{3FCDF4CD-DA83-4109-B3DA-FDFAF32A7962}"/>
              </a:ext>
            </a:extLst>
          </p:cNvPr>
          <p:cNvGrpSpPr/>
          <p:nvPr userDrawn="1"/>
        </p:nvGrpSpPr>
        <p:grpSpPr>
          <a:xfrm>
            <a:off x="361110" y="370800"/>
            <a:ext cx="9544890" cy="304801"/>
            <a:chOff x="361110" y="371474"/>
            <a:chExt cx="9544890" cy="304801"/>
          </a:xfrm>
        </p:grpSpPr>
        <p:cxnSp>
          <p:nvCxnSpPr>
            <p:cNvPr id="21" name="Straight Connector 20">
              <a:extLst>
                <a:ext uri="{FF2B5EF4-FFF2-40B4-BE49-F238E27FC236}">
                  <a16:creationId xmlns:a16="http://schemas.microsoft.com/office/drawing/2014/main" id="{C6A45C22-FCC4-4CCC-B152-FB3CE5BCAEDA}"/>
                </a:ext>
              </a:extLst>
            </p:cNvPr>
            <p:cNvCxnSpPr/>
            <p:nvPr userDrawn="1"/>
          </p:nvCxnSpPr>
          <p:spPr>
            <a:xfrm>
              <a:off x="652102" y="371474"/>
              <a:ext cx="9253898"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L-Shape 21">
              <a:extLst>
                <a:ext uri="{FF2B5EF4-FFF2-40B4-BE49-F238E27FC236}">
                  <a16:creationId xmlns:a16="http://schemas.microsoft.com/office/drawing/2014/main" id="{7E3D972F-3D0B-4920-B235-9E0A8EA14504}"/>
                </a:ext>
              </a:extLst>
            </p:cNvPr>
            <p:cNvSpPr/>
            <p:nvPr userDrawn="1"/>
          </p:nvSpPr>
          <p:spPr>
            <a:xfrm rot="5400000">
              <a:off x="361110" y="371475"/>
              <a:ext cx="304800" cy="304800"/>
            </a:xfrm>
            <a:prstGeom prst="corner">
              <a:avLst>
                <a:gd name="adj1" fmla="val 11905"/>
                <a:gd name="adj2" fmla="val 134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657541248"/>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ubtitle and general content gre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BEA4674-EA3B-4B30-B717-F75BB9EF3A29}"/>
              </a:ext>
            </a:extLst>
          </p:cNvPr>
          <p:cNvSpPr/>
          <p:nvPr userDrawn="1"/>
        </p:nvSpPr>
        <p:spPr>
          <a:xfrm>
            <a:off x="0" y="0"/>
            <a:ext cx="990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sp>
        <p:nvSpPr>
          <p:cNvPr id="14" name="Slide Number Placeholder 4"/>
          <p:cNvSpPr>
            <a:spLocks noGrp="1"/>
          </p:cNvSpPr>
          <p:nvPr>
            <p:ph type="sldNum" sz="quarter" idx="4"/>
          </p:nvPr>
        </p:nvSpPr>
        <p:spPr>
          <a:xfrm>
            <a:off x="9453600" y="309600"/>
            <a:ext cx="446400" cy="529200"/>
          </a:xfrm>
          <a:prstGeom prst="rect">
            <a:avLst/>
          </a:prstGeom>
        </p:spPr>
        <p:txBody>
          <a:bodyPr vert="horz" lIns="91440" tIns="45720" rIns="91440" bIns="45720" rtlCol="0" anchor="ctr"/>
          <a:lstStyle>
            <a:lvl1pPr algn="l">
              <a:defRPr sz="831" b="0" i="0">
                <a:solidFill>
                  <a:srgbClr val="FFFFFF"/>
                </a:solidFill>
                <a:latin typeface="+mn-lt"/>
                <a:ea typeface="Caecilia LT Std Roman"/>
                <a:cs typeface="Caecilia LT Std Roman"/>
              </a:defRPr>
            </a:lvl1pPr>
          </a:lstStyle>
          <a:p>
            <a:fld id="{74CFB796-47D1-194A-A21B-C8DDD0F0FEAD}" type="slidenum">
              <a:rPr lang="en-US" smtClean="0"/>
              <a:pPr/>
              <a:t>‹#›</a:t>
            </a:fld>
            <a:endParaRPr lang="en-US" dirty="0"/>
          </a:p>
        </p:txBody>
      </p:sp>
      <p:sp>
        <p:nvSpPr>
          <p:cNvPr id="31" name="Text Placeholder 3"/>
          <p:cNvSpPr>
            <a:spLocks noGrp="1"/>
          </p:cNvSpPr>
          <p:nvPr>
            <p:ph type="body" sz="quarter" idx="20" hasCustomPrompt="1"/>
          </p:nvPr>
        </p:nvSpPr>
        <p:spPr>
          <a:xfrm>
            <a:off x="359999" y="1516167"/>
            <a:ext cx="8926875" cy="430309"/>
          </a:xfrm>
          <a:prstGeom prst="rect">
            <a:avLst/>
          </a:prstGeom>
        </p:spPr>
        <p:txBody>
          <a:bodyPr lIns="0" tIns="0" rIns="360000" bIns="360000" numCol="1" spcCol="144000">
            <a:noAutofit/>
          </a:bodyPr>
          <a:lstStyle>
            <a:lvl1pPr>
              <a:lnSpc>
                <a:spcPct val="100000"/>
              </a:lnSpc>
              <a:spcBef>
                <a:spcPts val="277"/>
              </a:spcBef>
              <a:spcAft>
                <a:spcPts val="277"/>
              </a:spcAft>
              <a:defRPr sz="1200" b="0" i="0">
                <a:solidFill>
                  <a:schemeClr val="bg1"/>
                </a:solidFill>
                <a:latin typeface="+mn-lt"/>
                <a:ea typeface="Caecilia LT Std Roman" pitchFamily="50" charset="0"/>
                <a:cs typeface="Caecilia LT Std Roman" pitchFamily="50" charset="0"/>
              </a:defRPr>
            </a:lvl1pPr>
            <a:lvl2pPr marL="0">
              <a:lnSpc>
                <a:spcPct val="100000"/>
              </a:lnSpc>
              <a:spcBef>
                <a:spcPts val="277"/>
              </a:spcBef>
              <a:spcAft>
                <a:spcPts val="277"/>
              </a:spcAft>
              <a:defRPr b="0" i="0">
                <a:solidFill>
                  <a:schemeClr val="bg1"/>
                </a:solidFill>
                <a:latin typeface="+mn-lt"/>
                <a:ea typeface="Caecilia LT Std Light"/>
                <a:cs typeface="Caecilia LT Std Bold"/>
              </a:defRPr>
            </a:lvl2pPr>
            <a:lvl3pPr marL="0">
              <a:lnSpc>
                <a:spcPct val="100000"/>
              </a:lnSpc>
              <a:spcBef>
                <a:spcPts val="277"/>
              </a:spcBef>
              <a:spcAft>
                <a:spcPts val="277"/>
              </a:spcAft>
              <a:defRPr b="0" i="0">
                <a:solidFill>
                  <a:schemeClr val="bg1"/>
                </a:solidFill>
                <a:latin typeface="+mn-lt"/>
                <a:ea typeface="Caecilia LT Std Light"/>
                <a:cs typeface="Caecilia LT Std Light"/>
              </a:defRPr>
            </a:lvl3pPr>
            <a:lvl4pPr indent="-94698">
              <a:lnSpc>
                <a:spcPct val="100000"/>
              </a:lnSpc>
              <a:spcBef>
                <a:spcPts val="277"/>
              </a:spcBef>
              <a:spcAft>
                <a:spcPts val="277"/>
              </a:spcAft>
              <a:defRPr b="0" i="0">
                <a:solidFill>
                  <a:schemeClr val="bg1"/>
                </a:solidFill>
                <a:latin typeface="+mn-lt"/>
                <a:ea typeface="Caecilia LT Std Light"/>
                <a:cs typeface="Caecilia LT Std Light"/>
              </a:defRPr>
            </a:lvl4pPr>
            <a:lvl5pPr>
              <a:lnSpc>
                <a:spcPct val="100000"/>
              </a:lnSpc>
              <a:spcBef>
                <a:spcPts val="277"/>
              </a:spcBef>
              <a:spcAft>
                <a:spcPts val="277"/>
              </a:spcAft>
              <a:defRPr b="0" i="0">
                <a:solidFill>
                  <a:schemeClr val="bg1"/>
                </a:solidFill>
                <a:latin typeface="+mn-lt"/>
                <a:ea typeface="Caecilia LT Std Light"/>
                <a:cs typeface="Caecilia LT Std Light"/>
              </a:defRPr>
            </a:lvl5pPr>
            <a:lvl6pPr marL="498414">
              <a:defRPr>
                <a:solidFill>
                  <a:srgbClr val="FF0000"/>
                </a:solidFill>
              </a:defRPr>
            </a:lvl6pPr>
          </a:lstStyle>
          <a:p>
            <a:pPr lvl="0"/>
            <a:r>
              <a:rPr lang="en-US" dirty="0"/>
              <a:t>Click to edit body text. See user tip to the left on how to style text. </a:t>
            </a:r>
          </a:p>
        </p:txBody>
      </p:sp>
      <p:sp>
        <p:nvSpPr>
          <p:cNvPr id="7" name="Title 6">
            <a:extLst>
              <a:ext uri="{FF2B5EF4-FFF2-40B4-BE49-F238E27FC236}">
                <a16:creationId xmlns:a16="http://schemas.microsoft.com/office/drawing/2014/main" id="{2D158B94-2775-4EE4-86ED-973AA0E93138}"/>
              </a:ext>
            </a:extLst>
          </p:cNvPr>
          <p:cNvSpPr>
            <a:spLocks noGrp="1"/>
          </p:cNvSpPr>
          <p:nvPr>
            <p:ph type="title" hasCustomPrompt="1"/>
          </p:nvPr>
        </p:nvSpPr>
        <p:spPr>
          <a:xfrm>
            <a:off x="359999" y="986954"/>
            <a:ext cx="8926875" cy="498462"/>
          </a:xfrm>
          <a:prstGeom prst="rect">
            <a:avLst/>
          </a:prstGeom>
        </p:spPr>
        <p:txBody>
          <a:bodyPr lIns="0" tIns="0" rIns="0" bIns="0" anchor="b">
            <a:noAutofit/>
          </a:bodyPr>
          <a:lstStyle>
            <a:lvl1pPr>
              <a:defRPr sz="3600">
                <a:solidFill>
                  <a:schemeClr val="bg1"/>
                </a:solidFill>
                <a:latin typeface="+mn-lt"/>
              </a:defRPr>
            </a:lvl1pPr>
          </a:lstStyle>
          <a:p>
            <a:r>
              <a:rPr lang="en-US" dirty="0"/>
              <a:t>Click to edit title</a:t>
            </a:r>
            <a:endParaRPr lang="en-GB" dirty="0"/>
          </a:p>
        </p:txBody>
      </p:sp>
      <p:sp>
        <p:nvSpPr>
          <p:cNvPr id="9" name="Content Placeholder 8">
            <a:extLst>
              <a:ext uri="{FF2B5EF4-FFF2-40B4-BE49-F238E27FC236}">
                <a16:creationId xmlns:a16="http://schemas.microsoft.com/office/drawing/2014/main" id="{226E7131-CB96-44B3-83E4-E1EF6BAE1119}"/>
              </a:ext>
            </a:extLst>
          </p:cNvPr>
          <p:cNvSpPr>
            <a:spLocks noGrp="1"/>
          </p:cNvSpPr>
          <p:nvPr>
            <p:ph sz="quarter" idx="21" hasCustomPrompt="1"/>
          </p:nvPr>
        </p:nvSpPr>
        <p:spPr>
          <a:xfrm>
            <a:off x="359999" y="1977225"/>
            <a:ext cx="8926875" cy="4392803"/>
          </a:xfrm>
          <a:prstGeom prst="rect">
            <a:avLst/>
          </a:prstGeom>
        </p:spPr>
        <p:txBody>
          <a:bodyPr>
            <a:noAutofit/>
          </a:bodyPr>
          <a:lstStyle>
            <a:lvl1pPr>
              <a:defRPr sz="850">
                <a:solidFill>
                  <a:schemeClr val="bg1"/>
                </a:solidFill>
                <a:latin typeface="+mn-lt"/>
              </a:defRPr>
            </a:lvl1pPr>
          </a:lstStyle>
          <a:p>
            <a:pPr lvl="0"/>
            <a:r>
              <a:rPr lang="en-US" dirty="0"/>
              <a:t>Click icons below to add content</a:t>
            </a:r>
            <a:endParaRPr lang="en-GB" dirty="0"/>
          </a:p>
        </p:txBody>
      </p:sp>
      <p:grpSp>
        <p:nvGrpSpPr>
          <p:cNvPr id="24" name="Group 23">
            <a:extLst>
              <a:ext uri="{FF2B5EF4-FFF2-40B4-BE49-F238E27FC236}">
                <a16:creationId xmlns:a16="http://schemas.microsoft.com/office/drawing/2014/main" id="{D0592805-DB41-425A-9C9E-F052D7C01B86}"/>
              </a:ext>
            </a:extLst>
          </p:cNvPr>
          <p:cNvGrpSpPr/>
          <p:nvPr userDrawn="1"/>
        </p:nvGrpSpPr>
        <p:grpSpPr>
          <a:xfrm>
            <a:off x="361110" y="370800"/>
            <a:ext cx="9544890" cy="304801"/>
            <a:chOff x="361110" y="371474"/>
            <a:chExt cx="9544890" cy="304801"/>
          </a:xfrm>
        </p:grpSpPr>
        <p:cxnSp>
          <p:nvCxnSpPr>
            <p:cNvPr id="25" name="Straight Connector 24">
              <a:extLst>
                <a:ext uri="{FF2B5EF4-FFF2-40B4-BE49-F238E27FC236}">
                  <a16:creationId xmlns:a16="http://schemas.microsoft.com/office/drawing/2014/main" id="{A48A4F4A-F94E-4992-9FC8-515E10ADFCAC}"/>
                </a:ext>
              </a:extLst>
            </p:cNvPr>
            <p:cNvCxnSpPr/>
            <p:nvPr userDrawn="1"/>
          </p:nvCxnSpPr>
          <p:spPr>
            <a:xfrm>
              <a:off x="652102" y="371474"/>
              <a:ext cx="9253898"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L-Shape 25">
              <a:extLst>
                <a:ext uri="{FF2B5EF4-FFF2-40B4-BE49-F238E27FC236}">
                  <a16:creationId xmlns:a16="http://schemas.microsoft.com/office/drawing/2014/main" id="{98288B96-51EF-4E78-9663-88F71F682533}"/>
                </a:ext>
              </a:extLst>
            </p:cNvPr>
            <p:cNvSpPr/>
            <p:nvPr userDrawn="1"/>
          </p:nvSpPr>
          <p:spPr>
            <a:xfrm rot="5400000">
              <a:off x="361110" y="371475"/>
              <a:ext cx="304800" cy="304800"/>
            </a:xfrm>
            <a:prstGeom prst="corner">
              <a:avLst>
                <a:gd name="adj1" fmla="val 11905"/>
                <a:gd name="adj2" fmla="val 134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79107089"/>
      </p:ext>
    </p:extLst>
  </p:cSld>
  <p:clrMapOvr>
    <a:masterClrMapping/>
  </p:clrMapOvr>
  <p:transition>
    <p:fade/>
  </p:transition>
  <p:extLst>
    <p:ext uri="{DCECCB84-F9BA-43D5-87BE-67443E8EF086}">
      <p15:sldGuideLst xmlns:p15="http://schemas.microsoft.com/office/powerpoint/2012/main">
        <p15:guide id="1" orient="horz" pos="2673"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ubtitle and general content oran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BEA4674-EA3B-4B30-B717-F75BB9EF3A29}"/>
              </a:ext>
            </a:extLst>
          </p:cNvPr>
          <p:cNvSpPr/>
          <p:nvPr userDrawn="1"/>
        </p:nvSpPr>
        <p:spPr>
          <a:xfrm>
            <a:off x="0" y="0"/>
            <a:ext cx="990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sp>
        <p:nvSpPr>
          <p:cNvPr id="31" name="Text Placeholder 3"/>
          <p:cNvSpPr>
            <a:spLocks noGrp="1"/>
          </p:cNvSpPr>
          <p:nvPr>
            <p:ph type="body" sz="quarter" idx="20" hasCustomPrompt="1"/>
          </p:nvPr>
        </p:nvSpPr>
        <p:spPr>
          <a:xfrm>
            <a:off x="359999" y="1516167"/>
            <a:ext cx="8926875" cy="430309"/>
          </a:xfrm>
          <a:prstGeom prst="rect">
            <a:avLst/>
          </a:prstGeom>
        </p:spPr>
        <p:txBody>
          <a:bodyPr lIns="0" tIns="0" rIns="360000" bIns="360000" numCol="1" spcCol="144000">
            <a:noAutofit/>
          </a:bodyPr>
          <a:lstStyle>
            <a:lvl1pPr>
              <a:lnSpc>
                <a:spcPct val="100000"/>
              </a:lnSpc>
              <a:spcBef>
                <a:spcPts val="277"/>
              </a:spcBef>
              <a:spcAft>
                <a:spcPts val="277"/>
              </a:spcAft>
              <a:defRPr sz="1200" b="0" i="0">
                <a:solidFill>
                  <a:schemeClr val="bg1"/>
                </a:solidFill>
                <a:latin typeface="+mn-lt"/>
                <a:ea typeface="Caecilia LT Std Roman" pitchFamily="50" charset="0"/>
                <a:cs typeface="Caecilia LT Std Roman" pitchFamily="50" charset="0"/>
              </a:defRPr>
            </a:lvl1pPr>
            <a:lvl2pPr marL="0">
              <a:lnSpc>
                <a:spcPct val="100000"/>
              </a:lnSpc>
              <a:spcBef>
                <a:spcPts val="277"/>
              </a:spcBef>
              <a:spcAft>
                <a:spcPts val="277"/>
              </a:spcAft>
              <a:defRPr b="0" i="0">
                <a:solidFill>
                  <a:schemeClr val="bg1"/>
                </a:solidFill>
                <a:latin typeface="+mn-lt"/>
                <a:ea typeface="Caecilia LT Std Light"/>
                <a:cs typeface="Caecilia LT Std Bold"/>
              </a:defRPr>
            </a:lvl2pPr>
            <a:lvl3pPr marL="0">
              <a:lnSpc>
                <a:spcPct val="100000"/>
              </a:lnSpc>
              <a:spcBef>
                <a:spcPts val="277"/>
              </a:spcBef>
              <a:spcAft>
                <a:spcPts val="277"/>
              </a:spcAft>
              <a:defRPr b="0" i="0">
                <a:solidFill>
                  <a:schemeClr val="bg1"/>
                </a:solidFill>
                <a:latin typeface="+mn-lt"/>
                <a:ea typeface="Caecilia LT Std Light"/>
                <a:cs typeface="Caecilia LT Std Light"/>
              </a:defRPr>
            </a:lvl3pPr>
            <a:lvl4pPr indent="-94698">
              <a:lnSpc>
                <a:spcPct val="100000"/>
              </a:lnSpc>
              <a:spcBef>
                <a:spcPts val="277"/>
              </a:spcBef>
              <a:spcAft>
                <a:spcPts val="277"/>
              </a:spcAft>
              <a:defRPr b="0" i="0">
                <a:solidFill>
                  <a:schemeClr val="bg1"/>
                </a:solidFill>
                <a:latin typeface="+mn-lt"/>
                <a:ea typeface="Caecilia LT Std Light"/>
                <a:cs typeface="Caecilia LT Std Light"/>
              </a:defRPr>
            </a:lvl4pPr>
            <a:lvl5pPr>
              <a:lnSpc>
                <a:spcPct val="100000"/>
              </a:lnSpc>
              <a:spcBef>
                <a:spcPts val="277"/>
              </a:spcBef>
              <a:spcAft>
                <a:spcPts val="277"/>
              </a:spcAft>
              <a:defRPr b="0" i="0">
                <a:solidFill>
                  <a:schemeClr val="bg1"/>
                </a:solidFill>
                <a:latin typeface="+mn-lt"/>
                <a:ea typeface="Caecilia LT Std Light"/>
                <a:cs typeface="Caecilia LT Std Light"/>
              </a:defRPr>
            </a:lvl5pPr>
            <a:lvl6pPr marL="498414">
              <a:defRPr>
                <a:solidFill>
                  <a:srgbClr val="FF0000"/>
                </a:solidFill>
              </a:defRPr>
            </a:lvl6pPr>
          </a:lstStyle>
          <a:p>
            <a:pPr lvl="0"/>
            <a:r>
              <a:rPr lang="en-US" dirty="0"/>
              <a:t>Click to edit body text. See user tip to the left on how to style text. </a:t>
            </a:r>
          </a:p>
        </p:txBody>
      </p:sp>
      <p:sp>
        <p:nvSpPr>
          <p:cNvPr id="7" name="Title 6">
            <a:extLst>
              <a:ext uri="{FF2B5EF4-FFF2-40B4-BE49-F238E27FC236}">
                <a16:creationId xmlns:a16="http://schemas.microsoft.com/office/drawing/2014/main" id="{2D158B94-2775-4EE4-86ED-973AA0E93138}"/>
              </a:ext>
            </a:extLst>
          </p:cNvPr>
          <p:cNvSpPr>
            <a:spLocks noGrp="1"/>
          </p:cNvSpPr>
          <p:nvPr>
            <p:ph type="title" hasCustomPrompt="1"/>
          </p:nvPr>
        </p:nvSpPr>
        <p:spPr>
          <a:xfrm>
            <a:off x="359999" y="986954"/>
            <a:ext cx="8926875" cy="498462"/>
          </a:xfrm>
          <a:prstGeom prst="rect">
            <a:avLst/>
          </a:prstGeom>
        </p:spPr>
        <p:txBody>
          <a:bodyPr lIns="0" tIns="0" rIns="0" bIns="0" anchor="b">
            <a:noAutofit/>
          </a:bodyPr>
          <a:lstStyle>
            <a:lvl1pPr>
              <a:defRPr sz="3600">
                <a:solidFill>
                  <a:schemeClr val="bg1"/>
                </a:solidFill>
                <a:latin typeface="+mn-lt"/>
              </a:defRPr>
            </a:lvl1pPr>
          </a:lstStyle>
          <a:p>
            <a:r>
              <a:rPr lang="en-US" dirty="0"/>
              <a:t>Click to edit title</a:t>
            </a:r>
            <a:endParaRPr lang="en-GB" dirty="0"/>
          </a:p>
        </p:txBody>
      </p:sp>
      <p:sp>
        <p:nvSpPr>
          <p:cNvPr id="9" name="Content Placeholder 8">
            <a:extLst>
              <a:ext uri="{FF2B5EF4-FFF2-40B4-BE49-F238E27FC236}">
                <a16:creationId xmlns:a16="http://schemas.microsoft.com/office/drawing/2014/main" id="{226E7131-CB96-44B3-83E4-E1EF6BAE1119}"/>
              </a:ext>
            </a:extLst>
          </p:cNvPr>
          <p:cNvSpPr>
            <a:spLocks noGrp="1"/>
          </p:cNvSpPr>
          <p:nvPr>
            <p:ph sz="quarter" idx="21" hasCustomPrompt="1"/>
          </p:nvPr>
        </p:nvSpPr>
        <p:spPr>
          <a:xfrm>
            <a:off x="359999" y="1977225"/>
            <a:ext cx="8926875" cy="4392803"/>
          </a:xfrm>
          <a:prstGeom prst="rect">
            <a:avLst/>
          </a:prstGeom>
        </p:spPr>
        <p:txBody>
          <a:bodyPr>
            <a:noAutofit/>
          </a:bodyPr>
          <a:lstStyle>
            <a:lvl1pPr>
              <a:defRPr sz="850">
                <a:solidFill>
                  <a:schemeClr val="bg1"/>
                </a:solidFill>
                <a:latin typeface="+mn-lt"/>
              </a:defRPr>
            </a:lvl1pPr>
          </a:lstStyle>
          <a:p>
            <a:pPr lvl="0"/>
            <a:r>
              <a:rPr lang="en-US" dirty="0"/>
              <a:t>Click icons below to add content</a:t>
            </a:r>
            <a:endParaRPr lang="en-GB" dirty="0"/>
          </a:p>
        </p:txBody>
      </p:sp>
      <p:grpSp>
        <p:nvGrpSpPr>
          <p:cNvPr id="24" name="Group 23">
            <a:extLst>
              <a:ext uri="{FF2B5EF4-FFF2-40B4-BE49-F238E27FC236}">
                <a16:creationId xmlns:a16="http://schemas.microsoft.com/office/drawing/2014/main" id="{38BAE68A-2809-47FF-9675-6F0652266BB8}"/>
              </a:ext>
            </a:extLst>
          </p:cNvPr>
          <p:cNvGrpSpPr/>
          <p:nvPr userDrawn="1"/>
        </p:nvGrpSpPr>
        <p:grpSpPr>
          <a:xfrm>
            <a:off x="361110" y="370800"/>
            <a:ext cx="9544890" cy="304801"/>
            <a:chOff x="361110" y="371474"/>
            <a:chExt cx="9544890" cy="304801"/>
          </a:xfrm>
        </p:grpSpPr>
        <p:cxnSp>
          <p:nvCxnSpPr>
            <p:cNvPr id="25" name="Straight Connector 24">
              <a:extLst>
                <a:ext uri="{FF2B5EF4-FFF2-40B4-BE49-F238E27FC236}">
                  <a16:creationId xmlns:a16="http://schemas.microsoft.com/office/drawing/2014/main" id="{1B3AF3B9-D38C-42C8-A675-08FA9CA965B7}"/>
                </a:ext>
              </a:extLst>
            </p:cNvPr>
            <p:cNvCxnSpPr/>
            <p:nvPr userDrawn="1"/>
          </p:nvCxnSpPr>
          <p:spPr>
            <a:xfrm>
              <a:off x="652102" y="371474"/>
              <a:ext cx="9253898"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L-Shape 25">
              <a:extLst>
                <a:ext uri="{FF2B5EF4-FFF2-40B4-BE49-F238E27FC236}">
                  <a16:creationId xmlns:a16="http://schemas.microsoft.com/office/drawing/2014/main" id="{BBAE827C-BA18-4DC1-A1F9-3C9C260BEE49}"/>
                </a:ext>
              </a:extLst>
            </p:cNvPr>
            <p:cNvSpPr/>
            <p:nvPr userDrawn="1"/>
          </p:nvSpPr>
          <p:spPr>
            <a:xfrm rot="5400000">
              <a:off x="361110" y="371475"/>
              <a:ext cx="304800" cy="304800"/>
            </a:xfrm>
            <a:prstGeom prst="corner">
              <a:avLst>
                <a:gd name="adj1" fmla="val 11905"/>
                <a:gd name="adj2" fmla="val 134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Slide Number Placeholder 4"/>
          <p:cNvSpPr>
            <a:spLocks noGrp="1"/>
          </p:cNvSpPr>
          <p:nvPr>
            <p:ph type="sldNum" sz="quarter" idx="4"/>
          </p:nvPr>
        </p:nvSpPr>
        <p:spPr>
          <a:xfrm>
            <a:off x="9453600" y="309600"/>
            <a:ext cx="446400" cy="529200"/>
          </a:xfrm>
          <a:prstGeom prst="rect">
            <a:avLst/>
          </a:prstGeom>
        </p:spPr>
        <p:txBody>
          <a:bodyPr vert="horz" lIns="91440" tIns="45720" rIns="91440" bIns="45720" rtlCol="0" anchor="ctr"/>
          <a:lstStyle>
            <a:lvl1pPr algn="l">
              <a:defRPr sz="831" b="0" i="0">
                <a:solidFill>
                  <a:srgbClr val="FFFFFF"/>
                </a:solidFill>
                <a:latin typeface="+mn-lt"/>
                <a:ea typeface="Caecilia LT Std Roman"/>
                <a:cs typeface="Caecilia LT Std Roman"/>
              </a:defRPr>
            </a:lvl1pPr>
          </a:lstStyle>
          <a:p>
            <a:fld id="{74CFB796-47D1-194A-A21B-C8DDD0F0FEAD}" type="slidenum">
              <a:rPr lang="en-US" smtClean="0"/>
              <a:pPr/>
              <a:t>‹#›</a:t>
            </a:fld>
            <a:endParaRPr lang="en-US" dirty="0"/>
          </a:p>
        </p:txBody>
      </p:sp>
    </p:spTree>
    <p:extLst>
      <p:ext uri="{BB962C8B-B14F-4D97-AF65-F5344CB8AC3E}">
        <p14:creationId xmlns:p14="http://schemas.microsoft.com/office/powerpoint/2010/main" val="4035990050"/>
      </p:ext>
    </p:extLst>
  </p:cSld>
  <p:clrMapOvr>
    <a:masterClrMapping/>
  </p:clrMapOvr>
  <p:transition>
    <p:fade/>
  </p:transition>
  <p:extLst>
    <p:ext uri="{DCECCB84-F9BA-43D5-87BE-67443E8EF086}">
      <p15:sldGuideLst xmlns:p15="http://schemas.microsoft.com/office/powerpoint/2012/main">
        <p15:guide id="1" orient="horz" pos="2673"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ubtitle and general content whi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BEA4674-EA3B-4B30-B717-F75BB9EF3A29}"/>
              </a:ext>
            </a:extLst>
          </p:cNvPr>
          <p:cNvSpPr/>
          <p:nvPr userDrawn="1"/>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sp>
        <p:nvSpPr>
          <p:cNvPr id="14" name="Slide Number Placeholder 4"/>
          <p:cNvSpPr>
            <a:spLocks noGrp="1"/>
          </p:cNvSpPr>
          <p:nvPr>
            <p:ph type="sldNum" sz="quarter" idx="4"/>
          </p:nvPr>
        </p:nvSpPr>
        <p:spPr>
          <a:xfrm>
            <a:off x="9453600" y="309600"/>
            <a:ext cx="446400" cy="529200"/>
          </a:xfrm>
          <a:prstGeom prst="rect">
            <a:avLst/>
          </a:prstGeom>
        </p:spPr>
        <p:txBody>
          <a:bodyPr vert="horz" lIns="91440" tIns="45720" rIns="91440" bIns="45720" rtlCol="0" anchor="ctr"/>
          <a:lstStyle>
            <a:lvl1pPr algn="l">
              <a:defRPr sz="831" b="0" i="0">
                <a:solidFill>
                  <a:schemeClr val="accent1"/>
                </a:solidFill>
                <a:latin typeface="+mn-lt"/>
                <a:ea typeface="Caecilia LT Std Roman"/>
                <a:cs typeface="Caecilia LT Std Roman"/>
              </a:defRPr>
            </a:lvl1pPr>
          </a:lstStyle>
          <a:p>
            <a:fld id="{74CFB796-47D1-194A-A21B-C8DDD0F0FEAD}" type="slidenum">
              <a:rPr lang="en-US" smtClean="0"/>
              <a:pPr/>
              <a:t>‹#›</a:t>
            </a:fld>
            <a:endParaRPr lang="en-US" dirty="0"/>
          </a:p>
        </p:txBody>
      </p:sp>
      <p:sp>
        <p:nvSpPr>
          <p:cNvPr id="31" name="Text Placeholder 3"/>
          <p:cNvSpPr>
            <a:spLocks noGrp="1"/>
          </p:cNvSpPr>
          <p:nvPr>
            <p:ph type="body" sz="quarter" idx="20" hasCustomPrompt="1"/>
          </p:nvPr>
        </p:nvSpPr>
        <p:spPr>
          <a:xfrm>
            <a:off x="359999" y="1516166"/>
            <a:ext cx="8926875" cy="431169"/>
          </a:xfrm>
          <a:prstGeom prst="rect">
            <a:avLst/>
          </a:prstGeom>
        </p:spPr>
        <p:txBody>
          <a:bodyPr lIns="0" tIns="0" rIns="360000" bIns="360000" numCol="1" spcCol="144000">
            <a:noAutofit/>
          </a:bodyPr>
          <a:lstStyle>
            <a:lvl1pPr>
              <a:lnSpc>
                <a:spcPct val="100000"/>
              </a:lnSpc>
              <a:spcBef>
                <a:spcPts val="277"/>
              </a:spcBef>
              <a:spcAft>
                <a:spcPts val="277"/>
              </a:spcAft>
              <a:defRPr sz="1200" b="0" i="0">
                <a:solidFill>
                  <a:schemeClr val="tx1"/>
                </a:solidFill>
                <a:latin typeface="+mn-lt"/>
                <a:ea typeface="Caecilia LT Std Roman" pitchFamily="50" charset="0"/>
                <a:cs typeface="Caecilia LT Std Roman" pitchFamily="50" charset="0"/>
              </a:defRPr>
            </a:lvl1pPr>
            <a:lvl2pPr marL="0">
              <a:lnSpc>
                <a:spcPct val="100000"/>
              </a:lnSpc>
              <a:spcBef>
                <a:spcPts val="277"/>
              </a:spcBef>
              <a:spcAft>
                <a:spcPts val="277"/>
              </a:spcAft>
              <a:defRPr b="0" i="0">
                <a:solidFill>
                  <a:srgbClr val="FF0000"/>
                </a:solidFill>
                <a:latin typeface="+mn-lt"/>
                <a:ea typeface="Caecilia LT Std Light"/>
                <a:cs typeface="Caecilia LT Std Light" panose="00000400000000000000" pitchFamily="50" charset="0"/>
              </a:defRPr>
            </a:lvl2pPr>
            <a:lvl3pPr marL="0">
              <a:lnSpc>
                <a:spcPct val="100000"/>
              </a:lnSpc>
              <a:spcBef>
                <a:spcPts val="277"/>
              </a:spcBef>
              <a:spcAft>
                <a:spcPts val="277"/>
              </a:spcAft>
              <a:defRPr b="0" i="0">
                <a:solidFill>
                  <a:srgbClr val="FF0000"/>
                </a:solidFill>
                <a:latin typeface="+mn-lt"/>
                <a:ea typeface="Caecilia LT Std Light"/>
                <a:cs typeface="Caecilia LT Std Light"/>
              </a:defRPr>
            </a:lvl3pPr>
            <a:lvl4pPr indent="-94698">
              <a:lnSpc>
                <a:spcPct val="100000"/>
              </a:lnSpc>
              <a:spcBef>
                <a:spcPts val="277"/>
              </a:spcBef>
              <a:spcAft>
                <a:spcPts val="277"/>
              </a:spcAft>
              <a:defRPr b="0" i="0">
                <a:solidFill>
                  <a:srgbClr val="FF0000"/>
                </a:solidFill>
                <a:latin typeface="+mn-lt"/>
                <a:ea typeface="Caecilia LT Std Light"/>
                <a:cs typeface="Caecilia LT Std Light"/>
              </a:defRPr>
            </a:lvl4pPr>
            <a:lvl5pPr>
              <a:lnSpc>
                <a:spcPct val="100000"/>
              </a:lnSpc>
              <a:spcBef>
                <a:spcPts val="277"/>
              </a:spcBef>
              <a:spcAft>
                <a:spcPts val="277"/>
              </a:spcAft>
              <a:defRPr b="0" i="0">
                <a:solidFill>
                  <a:srgbClr val="FF0000"/>
                </a:solidFill>
                <a:latin typeface="+mn-lt"/>
                <a:ea typeface="Caecilia LT Std Light"/>
                <a:cs typeface="Caecilia LT Std Light"/>
              </a:defRPr>
            </a:lvl5pPr>
            <a:lvl6pPr marL="498414">
              <a:defRPr>
                <a:solidFill>
                  <a:srgbClr val="FF0000"/>
                </a:solidFill>
              </a:defRPr>
            </a:lvl6pPr>
          </a:lstStyle>
          <a:p>
            <a:pPr lvl="0"/>
            <a:r>
              <a:rPr lang="en-US" dirty="0"/>
              <a:t>Click to edit body text. See user tip to the left on how to style text. </a:t>
            </a:r>
          </a:p>
          <a:p>
            <a:pPr lvl="1"/>
            <a:endParaRPr lang="en-US" dirty="0"/>
          </a:p>
        </p:txBody>
      </p:sp>
      <p:sp>
        <p:nvSpPr>
          <p:cNvPr id="7" name="Title 6">
            <a:extLst>
              <a:ext uri="{FF2B5EF4-FFF2-40B4-BE49-F238E27FC236}">
                <a16:creationId xmlns:a16="http://schemas.microsoft.com/office/drawing/2014/main" id="{2D158B94-2775-4EE4-86ED-973AA0E93138}"/>
              </a:ext>
            </a:extLst>
          </p:cNvPr>
          <p:cNvSpPr>
            <a:spLocks noGrp="1"/>
          </p:cNvSpPr>
          <p:nvPr>
            <p:ph type="title" hasCustomPrompt="1"/>
          </p:nvPr>
        </p:nvSpPr>
        <p:spPr>
          <a:xfrm>
            <a:off x="359999" y="986954"/>
            <a:ext cx="8926875" cy="498462"/>
          </a:xfrm>
          <a:prstGeom prst="rect">
            <a:avLst/>
          </a:prstGeom>
        </p:spPr>
        <p:txBody>
          <a:bodyPr lIns="0" tIns="0" rIns="0" bIns="0" anchor="b">
            <a:noAutofit/>
          </a:bodyPr>
          <a:lstStyle>
            <a:lvl1pPr>
              <a:defRPr sz="3600">
                <a:solidFill>
                  <a:schemeClr val="tx1"/>
                </a:solidFill>
                <a:latin typeface="+mn-lt"/>
              </a:defRPr>
            </a:lvl1pPr>
          </a:lstStyle>
          <a:p>
            <a:r>
              <a:rPr lang="en-US" dirty="0"/>
              <a:t>Click to edit title</a:t>
            </a:r>
            <a:endParaRPr lang="en-GB" dirty="0"/>
          </a:p>
        </p:txBody>
      </p:sp>
      <p:sp>
        <p:nvSpPr>
          <p:cNvPr id="9" name="Content Placeholder 8">
            <a:extLst>
              <a:ext uri="{FF2B5EF4-FFF2-40B4-BE49-F238E27FC236}">
                <a16:creationId xmlns:a16="http://schemas.microsoft.com/office/drawing/2014/main" id="{226E7131-CB96-44B3-83E4-E1EF6BAE1119}"/>
              </a:ext>
            </a:extLst>
          </p:cNvPr>
          <p:cNvSpPr>
            <a:spLocks noGrp="1"/>
          </p:cNvSpPr>
          <p:nvPr>
            <p:ph sz="quarter" idx="21" hasCustomPrompt="1"/>
          </p:nvPr>
        </p:nvSpPr>
        <p:spPr>
          <a:xfrm>
            <a:off x="359999" y="1977225"/>
            <a:ext cx="8926875" cy="4392803"/>
          </a:xfrm>
          <a:prstGeom prst="rect">
            <a:avLst/>
          </a:prstGeom>
        </p:spPr>
        <p:txBody>
          <a:bodyPr>
            <a:noAutofit/>
          </a:bodyPr>
          <a:lstStyle>
            <a:lvl1pPr>
              <a:defRPr sz="850">
                <a:solidFill>
                  <a:schemeClr val="tx1"/>
                </a:solidFill>
                <a:latin typeface="+mn-lt"/>
              </a:defRPr>
            </a:lvl1pPr>
          </a:lstStyle>
          <a:p>
            <a:pPr lvl="0"/>
            <a:r>
              <a:rPr lang="en-US" dirty="0"/>
              <a:t>Click icons below to add content</a:t>
            </a:r>
            <a:endParaRPr lang="en-GB" dirty="0"/>
          </a:p>
        </p:txBody>
      </p:sp>
      <p:grpSp>
        <p:nvGrpSpPr>
          <p:cNvPr id="17" name="Group 16">
            <a:extLst>
              <a:ext uri="{FF2B5EF4-FFF2-40B4-BE49-F238E27FC236}">
                <a16:creationId xmlns:a16="http://schemas.microsoft.com/office/drawing/2014/main" id="{CB355B48-72A7-469D-B9B5-354177497D9A}"/>
              </a:ext>
            </a:extLst>
          </p:cNvPr>
          <p:cNvGrpSpPr/>
          <p:nvPr userDrawn="1"/>
        </p:nvGrpSpPr>
        <p:grpSpPr>
          <a:xfrm>
            <a:off x="361110" y="370800"/>
            <a:ext cx="9544890" cy="304801"/>
            <a:chOff x="361110" y="371474"/>
            <a:chExt cx="9544890" cy="304801"/>
          </a:xfrm>
        </p:grpSpPr>
        <p:cxnSp>
          <p:nvCxnSpPr>
            <p:cNvPr id="21" name="Straight Connector 20">
              <a:extLst>
                <a:ext uri="{FF2B5EF4-FFF2-40B4-BE49-F238E27FC236}">
                  <a16:creationId xmlns:a16="http://schemas.microsoft.com/office/drawing/2014/main" id="{479423C7-1033-4EB4-AA6C-C20F6A002815}"/>
                </a:ext>
              </a:extLst>
            </p:cNvPr>
            <p:cNvCxnSpPr/>
            <p:nvPr userDrawn="1"/>
          </p:nvCxnSpPr>
          <p:spPr>
            <a:xfrm>
              <a:off x="652102" y="371474"/>
              <a:ext cx="9253898" cy="0"/>
            </a:xfrm>
            <a:prstGeom prst="line">
              <a:avLst/>
            </a:prstGeom>
            <a:ln w="4445">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L-Shape 22">
              <a:extLst>
                <a:ext uri="{FF2B5EF4-FFF2-40B4-BE49-F238E27FC236}">
                  <a16:creationId xmlns:a16="http://schemas.microsoft.com/office/drawing/2014/main" id="{9BB64F30-DF3B-47CF-8C01-CAB1E982B51D}"/>
                </a:ext>
              </a:extLst>
            </p:cNvPr>
            <p:cNvSpPr/>
            <p:nvPr userDrawn="1"/>
          </p:nvSpPr>
          <p:spPr>
            <a:xfrm rot="5400000">
              <a:off x="361110" y="371475"/>
              <a:ext cx="304800" cy="304800"/>
            </a:xfrm>
            <a:prstGeom prst="corner">
              <a:avLst>
                <a:gd name="adj1" fmla="val 11905"/>
                <a:gd name="adj2" fmla="val 1349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28137022"/>
      </p:ext>
    </p:extLst>
  </p:cSld>
  <p:clrMapOvr>
    <a:masterClrMapping/>
  </p:clrMapOvr>
  <p:transition>
    <p:fade/>
  </p:transition>
  <p:extLst>
    <p:ext uri="{DCECCB84-F9BA-43D5-87BE-67443E8EF086}">
      <p15:sldGuideLst xmlns:p15="http://schemas.microsoft.com/office/powerpoint/2012/main">
        <p15:guide id="1" orient="horz" pos="2673"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ack cover UK">
    <p:bg>
      <p:bgPr>
        <a:solidFill>
          <a:schemeClr val="tx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0622169-27ED-4780-BB40-9601ED4A800A}"/>
              </a:ext>
            </a:extLst>
          </p:cNvPr>
          <p:cNvSpPr/>
          <p:nvPr userDrawn="1"/>
        </p:nvSpPr>
        <p:spPr>
          <a:xfrm>
            <a:off x="0" y="0"/>
            <a:ext cx="990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pic>
        <p:nvPicPr>
          <p:cNvPr id="15" name="Picture 14" hidden="1">
            <a:extLst>
              <a:ext uri="{FF2B5EF4-FFF2-40B4-BE49-F238E27FC236}">
                <a16:creationId xmlns:a16="http://schemas.microsoft.com/office/drawing/2014/main" id="{BE667FC1-4D35-41B4-B4EB-53BFC44B10AA}"/>
              </a:ext>
            </a:extLst>
          </p:cNvPr>
          <p:cNvPicPr/>
          <p:nvPr userDrawn="1"/>
        </p:nvPicPr>
        <p:blipFill>
          <a:blip r:embed="rId2"/>
          <a:stretch>
            <a:fillRect/>
          </a:stretch>
        </p:blipFill>
        <p:spPr>
          <a:xfrm>
            <a:off x="513417" y="293967"/>
            <a:ext cx="9392582" cy="6365475"/>
          </a:xfrm>
          <a:prstGeom prst="rect">
            <a:avLst/>
          </a:prstGeom>
        </p:spPr>
      </p:pic>
      <p:sp>
        <p:nvSpPr>
          <p:cNvPr id="4" name="Slide Number Placeholder 4"/>
          <p:cNvSpPr>
            <a:spLocks noGrp="1"/>
          </p:cNvSpPr>
          <p:nvPr>
            <p:ph type="sldNum" sz="quarter" idx="4"/>
          </p:nvPr>
        </p:nvSpPr>
        <p:spPr>
          <a:xfrm>
            <a:off x="10101576" y="6476256"/>
            <a:ext cx="643571" cy="365125"/>
          </a:xfrm>
          <a:prstGeom prst="rect">
            <a:avLst/>
          </a:prstGeom>
        </p:spPr>
        <p:txBody>
          <a:bodyPr vert="horz" lIns="91440" tIns="45720" rIns="91440" bIns="45720" rtlCol="0" anchor="ctr"/>
          <a:lstStyle>
            <a:lvl1pPr algn="r">
              <a:defRPr sz="831" b="0" i="0">
                <a:solidFill>
                  <a:srgbClr val="FFFFFF"/>
                </a:solidFill>
                <a:latin typeface="Caecilia LT Std Roman"/>
                <a:ea typeface="Caecilia LT Std Roman"/>
                <a:cs typeface="Caecilia LT Std Roman"/>
              </a:defRPr>
            </a:lvl1pPr>
          </a:lstStyle>
          <a:p>
            <a:fld id="{74CFB796-47D1-194A-A21B-C8DDD0F0FEAD}" type="slidenum">
              <a:rPr lang="en-US" smtClean="0"/>
              <a:pPr/>
              <a:t>‹#›</a:t>
            </a:fld>
            <a:endParaRPr lang="en-US" dirty="0"/>
          </a:p>
        </p:txBody>
      </p:sp>
      <p:sp>
        <p:nvSpPr>
          <p:cNvPr id="6" name="object 10"/>
          <p:cNvSpPr txBox="1"/>
          <p:nvPr userDrawn="1"/>
        </p:nvSpPr>
        <p:spPr>
          <a:xfrm>
            <a:off x="360000" y="5596534"/>
            <a:ext cx="3656896" cy="687304"/>
          </a:xfrm>
          <a:prstGeom prst="rect">
            <a:avLst/>
          </a:prstGeom>
        </p:spPr>
        <p:txBody>
          <a:bodyPr vert="horz" wrap="square" lIns="0" tIns="0" rIns="0" bIns="0" rtlCol="0" anchor="b">
            <a:spAutoFit/>
          </a:bodyPr>
          <a:lstStyle/>
          <a:p>
            <a:pPr marL="8792" marR="3517">
              <a:lnSpc>
                <a:spcPct val="107200"/>
              </a:lnSpc>
            </a:pPr>
            <a:r>
              <a:rPr lang="en-GB" sz="700" b="0" i="0" spc="-10" dirty="0">
                <a:solidFill>
                  <a:srgbClr val="FFFFFF"/>
                </a:solidFill>
                <a:latin typeface="+mn-lt"/>
                <a:cs typeface="Caecilia LT Std Light"/>
              </a:rPr>
              <a:t>Clyde &amp; Co LLP accepts no responsibility for loss occasioned to any person acting or refraining from acting as a result of material contained in this summary. No part of this summary may be used, reproduced, stored in a retrieval system or transmitted in any form or by any means, electronic, mechanical, photocopying, reading or otherwise without the prior permission of Clyde &amp; Co LLP. </a:t>
            </a:r>
          </a:p>
          <a:p>
            <a:pPr marL="8792" marR="3517">
              <a:lnSpc>
                <a:spcPct val="107200"/>
              </a:lnSpc>
            </a:pPr>
            <a:r>
              <a:rPr lang="en-GB" sz="700" b="0" i="0" spc="-10" dirty="0">
                <a:solidFill>
                  <a:srgbClr val="FFFFFF"/>
                </a:solidFill>
                <a:latin typeface="+mn-lt"/>
                <a:cs typeface="Caecilia LT Std Light"/>
              </a:rPr>
              <a:t>© Clyde &amp; Co LLP 2018</a:t>
            </a:r>
          </a:p>
        </p:txBody>
      </p:sp>
      <p:grpSp>
        <p:nvGrpSpPr>
          <p:cNvPr id="37" name="Group 36">
            <a:extLst>
              <a:ext uri="{FF2B5EF4-FFF2-40B4-BE49-F238E27FC236}">
                <a16:creationId xmlns:a16="http://schemas.microsoft.com/office/drawing/2014/main" id="{A25EDA0C-6D5D-40CB-B15D-E77CFE13F3C8}"/>
              </a:ext>
            </a:extLst>
          </p:cNvPr>
          <p:cNvGrpSpPr/>
          <p:nvPr userDrawn="1"/>
        </p:nvGrpSpPr>
        <p:grpSpPr>
          <a:xfrm>
            <a:off x="0" y="6167086"/>
            <a:ext cx="9544891" cy="304799"/>
            <a:chOff x="-3030648" y="9049788"/>
            <a:chExt cx="9544891" cy="304800"/>
          </a:xfrm>
          <a:solidFill>
            <a:srgbClr val="FFFFFF"/>
          </a:solidFill>
        </p:grpSpPr>
        <p:cxnSp>
          <p:nvCxnSpPr>
            <p:cNvPr id="38" name="Straight Connector 37">
              <a:extLst>
                <a:ext uri="{FF2B5EF4-FFF2-40B4-BE49-F238E27FC236}">
                  <a16:creationId xmlns:a16="http://schemas.microsoft.com/office/drawing/2014/main" id="{1A7C5A5F-DF62-4652-A9B8-8B4FE926F73D}"/>
                </a:ext>
              </a:extLst>
            </p:cNvPr>
            <p:cNvCxnSpPr>
              <a:cxnSpLocks/>
            </p:cNvCxnSpPr>
            <p:nvPr userDrawn="1"/>
          </p:nvCxnSpPr>
          <p:spPr>
            <a:xfrm>
              <a:off x="-3030648" y="9354588"/>
              <a:ext cx="9544891" cy="0"/>
            </a:xfrm>
            <a:prstGeom prst="line">
              <a:avLst/>
            </a:prstGeom>
            <a:grpFill/>
            <a:ln w="4445">
              <a:solidFill>
                <a:srgbClr val="FFFFFF"/>
              </a:solidFill>
            </a:ln>
          </p:spPr>
          <p:style>
            <a:lnRef idx="1">
              <a:schemeClr val="accent1"/>
            </a:lnRef>
            <a:fillRef idx="0">
              <a:schemeClr val="accent1"/>
            </a:fillRef>
            <a:effectRef idx="0">
              <a:schemeClr val="accent1"/>
            </a:effectRef>
            <a:fontRef idx="minor">
              <a:schemeClr val="tx1"/>
            </a:fontRef>
          </p:style>
        </p:cxnSp>
        <p:sp>
          <p:nvSpPr>
            <p:cNvPr id="39" name="L-Shape 38">
              <a:extLst>
                <a:ext uri="{FF2B5EF4-FFF2-40B4-BE49-F238E27FC236}">
                  <a16:creationId xmlns:a16="http://schemas.microsoft.com/office/drawing/2014/main" id="{B013D9FA-DE91-4CC7-B63B-DB47FF819C51}"/>
                </a:ext>
              </a:extLst>
            </p:cNvPr>
            <p:cNvSpPr/>
            <p:nvPr userDrawn="1"/>
          </p:nvSpPr>
          <p:spPr>
            <a:xfrm rot="16200000">
              <a:off x="6209443" y="9049788"/>
              <a:ext cx="304800" cy="304800"/>
            </a:xfrm>
            <a:prstGeom prst="corner">
              <a:avLst>
                <a:gd name="adj1" fmla="val 11905"/>
                <a:gd name="adj2" fmla="val 1349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35" name="Group 34">
            <a:extLst>
              <a:ext uri="{FF2B5EF4-FFF2-40B4-BE49-F238E27FC236}">
                <a16:creationId xmlns:a16="http://schemas.microsoft.com/office/drawing/2014/main" id="{FC62F34C-5193-4AD8-BE9E-7E936C614790}"/>
              </a:ext>
            </a:extLst>
          </p:cNvPr>
          <p:cNvGrpSpPr/>
          <p:nvPr userDrawn="1"/>
        </p:nvGrpSpPr>
        <p:grpSpPr>
          <a:xfrm>
            <a:off x="360000" y="4059160"/>
            <a:ext cx="2015390" cy="768722"/>
            <a:chOff x="513510" y="5385048"/>
            <a:chExt cx="2015390" cy="768722"/>
          </a:xfrm>
        </p:grpSpPr>
        <p:cxnSp>
          <p:nvCxnSpPr>
            <p:cNvPr id="36" name="Straight Connector 35">
              <a:extLst>
                <a:ext uri="{FF2B5EF4-FFF2-40B4-BE49-F238E27FC236}">
                  <a16:creationId xmlns:a16="http://schemas.microsoft.com/office/drawing/2014/main" id="{BFBDA7BD-6245-4914-87A4-5E02B415633D}"/>
                </a:ext>
              </a:extLst>
            </p:cNvPr>
            <p:cNvCxnSpPr>
              <a:cxnSpLocks/>
            </p:cNvCxnSpPr>
            <p:nvPr userDrawn="1"/>
          </p:nvCxnSpPr>
          <p:spPr>
            <a:xfrm>
              <a:off x="513510" y="5385048"/>
              <a:ext cx="2015390" cy="0"/>
            </a:xfrm>
            <a:prstGeom prst="line">
              <a:avLst/>
            </a:prstGeom>
            <a:solidFill>
              <a:srgbClr val="FFFFFF"/>
            </a:solidFill>
            <a:ln w="4445">
              <a:solidFill>
                <a:srgbClr val="FFFFFF"/>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7ACF2227-AC71-473E-AA21-B8906C1C3F63}"/>
                </a:ext>
              </a:extLst>
            </p:cNvPr>
            <p:cNvSpPr txBox="1"/>
            <p:nvPr userDrawn="1"/>
          </p:nvSpPr>
          <p:spPr>
            <a:xfrm>
              <a:off x="514800" y="5438189"/>
              <a:ext cx="1024319" cy="715581"/>
            </a:xfrm>
            <a:prstGeom prst="rect">
              <a:avLst/>
            </a:prstGeom>
            <a:noFill/>
          </p:spPr>
          <p:txBody>
            <a:bodyPr wrap="none" lIns="0" rIns="0" rtlCol="0">
              <a:spAutoFit/>
            </a:bodyPr>
            <a:lstStyle/>
            <a:p>
              <a:r>
                <a:rPr lang="en-GB" sz="3200" dirty="0">
                  <a:solidFill>
                    <a:schemeClr val="bg1"/>
                  </a:solidFill>
                  <a:latin typeface="+mn-lt"/>
                </a:rPr>
                <a:t>1,800</a:t>
              </a:r>
            </a:p>
            <a:p>
              <a:pPr>
                <a:tabLst>
                  <a:tab pos="538163" algn="l"/>
                </a:tabLst>
              </a:pPr>
              <a:r>
                <a:rPr lang="en-GB" sz="850" dirty="0">
                  <a:solidFill>
                    <a:schemeClr val="bg1"/>
                  </a:solidFill>
                  <a:latin typeface="+mn-lt"/>
                </a:rPr>
                <a:t>Lawyers</a:t>
              </a:r>
            </a:p>
          </p:txBody>
        </p:sp>
      </p:grpSp>
      <p:grpSp>
        <p:nvGrpSpPr>
          <p:cNvPr id="41" name="Group 40">
            <a:extLst>
              <a:ext uri="{FF2B5EF4-FFF2-40B4-BE49-F238E27FC236}">
                <a16:creationId xmlns:a16="http://schemas.microsoft.com/office/drawing/2014/main" id="{11491849-D2AF-4F47-AF80-E2A8BDD1554A}"/>
              </a:ext>
            </a:extLst>
          </p:cNvPr>
          <p:cNvGrpSpPr/>
          <p:nvPr userDrawn="1"/>
        </p:nvGrpSpPr>
        <p:grpSpPr>
          <a:xfrm>
            <a:off x="360000" y="3144765"/>
            <a:ext cx="2015390" cy="768722"/>
            <a:chOff x="513510" y="5385048"/>
            <a:chExt cx="2015390" cy="768722"/>
          </a:xfrm>
        </p:grpSpPr>
        <p:cxnSp>
          <p:nvCxnSpPr>
            <p:cNvPr id="42" name="Straight Connector 41">
              <a:extLst>
                <a:ext uri="{FF2B5EF4-FFF2-40B4-BE49-F238E27FC236}">
                  <a16:creationId xmlns:a16="http://schemas.microsoft.com/office/drawing/2014/main" id="{40AD659A-220A-48D3-A907-10D30BCBEF25}"/>
                </a:ext>
              </a:extLst>
            </p:cNvPr>
            <p:cNvCxnSpPr>
              <a:cxnSpLocks/>
            </p:cNvCxnSpPr>
            <p:nvPr userDrawn="1"/>
          </p:nvCxnSpPr>
          <p:spPr>
            <a:xfrm>
              <a:off x="513510" y="5385048"/>
              <a:ext cx="2015390" cy="0"/>
            </a:xfrm>
            <a:prstGeom prst="line">
              <a:avLst/>
            </a:prstGeom>
            <a:solidFill>
              <a:srgbClr val="FFFFFF"/>
            </a:solidFill>
            <a:ln w="4445">
              <a:solidFill>
                <a:srgbClr val="FFFFFF"/>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00BA7EE1-37FB-4678-8651-8E48C831ECEE}"/>
                </a:ext>
              </a:extLst>
            </p:cNvPr>
            <p:cNvSpPr txBox="1"/>
            <p:nvPr userDrawn="1"/>
          </p:nvSpPr>
          <p:spPr>
            <a:xfrm>
              <a:off x="515771" y="5438189"/>
              <a:ext cx="1024319" cy="715581"/>
            </a:xfrm>
            <a:prstGeom prst="rect">
              <a:avLst/>
            </a:prstGeom>
            <a:noFill/>
          </p:spPr>
          <p:txBody>
            <a:bodyPr wrap="none" lIns="0" rIns="0" rtlCol="0">
              <a:spAutoFit/>
            </a:bodyPr>
            <a:lstStyle/>
            <a:p>
              <a:r>
                <a:rPr lang="en-GB" sz="3200" dirty="0">
                  <a:solidFill>
                    <a:schemeClr val="bg1"/>
                  </a:solidFill>
                  <a:latin typeface="+mn-lt"/>
                </a:rPr>
                <a:t>2,200</a:t>
              </a:r>
            </a:p>
            <a:p>
              <a:r>
                <a:rPr lang="en-GB" sz="850" dirty="0">
                  <a:solidFill>
                    <a:schemeClr val="bg1"/>
                  </a:solidFill>
                  <a:latin typeface="+mn-lt"/>
                </a:rPr>
                <a:t>Legal professionals</a:t>
              </a:r>
            </a:p>
          </p:txBody>
        </p:sp>
      </p:grpSp>
      <p:grpSp>
        <p:nvGrpSpPr>
          <p:cNvPr id="44" name="Group 43">
            <a:extLst>
              <a:ext uri="{FF2B5EF4-FFF2-40B4-BE49-F238E27FC236}">
                <a16:creationId xmlns:a16="http://schemas.microsoft.com/office/drawing/2014/main" id="{0D21AB66-2298-48EE-AEB7-CFA4ED1A00D8}"/>
              </a:ext>
            </a:extLst>
          </p:cNvPr>
          <p:cNvGrpSpPr/>
          <p:nvPr userDrawn="1"/>
        </p:nvGrpSpPr>
        <p:grpSpPr>
          <a:xfrm>
            <a:off x="360000" y="2230369"/>
            <a:ext cx="2015390" cy="768722"/>
            <a:chOff x="513510" y="5385048"/>
            <a:chExt cx="2015390" cy="768722"/>
          </a:xfrm>
        </p:grpSpPr>
        <p:cxnSp>
          <p:nvCxnSpPr>
            <p:cNvPr id="45" name="Straight Connector 44">
              <a:extLst>
                <a:ext uri="{FF2B5EF4-FFF2-40B4-BE49-F238E27FC236}">
                  <a16:creationId xmlns:a16="http://schemas.microsoft.com/office/drawing/2014/main" id="{5D190D31-AC4E-4CC7-86A2-49C0965F5B19}"/>
                </a:ext>
              </a:extLst>
            </p:cNvPr>
            <p:cNvCxnSpPr>
              <a:cxnSpLocks/>
            </p:cNvCxnSpPr>
            <p:nvPr userDrawn="1"/>
          </p:nvCxnSpPr>
          <p:spPr>
            <a:xfrm>
              <a:off x="513510" y="5385048"/>
              <a:ext cx="2015390" cy="0"/>
            </a:xfrm>
            <a:prstGeom prst="line">
              <a:avLst/>
            </a:prstGeom>
            <a:solidFill>
              <a:srgbClr val="FFFFFF"/>
            </a:solidFill>
            <a:ln w="4445">
              <a:solidFill>
                <a:srgbClr val="FFFFFF"/>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87423CD-D8DC-4F3C-8C25-B880E9A0EA64}"/>
                </a:ext>
              </a:extLst>
            </p:cNvPr>
            <p:cNvSpPr txBox="1"/>
            <p:nvPr userDrawn="1"/>
          </p:nvSpPr>
          <p:spPr>
            <a:xfrm>
              <a:off x="516742" y="5438189"/>
              <a:ext cx="1024319" cy="715581"/>
            </a:xfrm>
            <a:prstGeom prst="rect">
              <a:avLst/>
            </a:prstGeom>
            <a:noFill/>
          </p:spPr>
          <p:txBody>
            <a:bodyPr wrap="none" lIns="0" rIns="0" rtlCol="0">
              <a:spAutoFit/>
            </a:bodyPr>
            <a:lstStyle/>
            <a:p>
              <a:r>
                <a:rPr lang="en-GB" sz="3200" dirty="0">
                  <a:solidFill>
                    <a:schemeClr val="bg1"/>
                  </a:solidFill>
                  <a:latin typeface="+mn-lt"/>
                </a:rPr>
                <a:t>3,800</a:t>
              </a:r>
            </a:p>
            <a:p>
              <a:r>
                <a:rPr lang="en-GB" sz="850" dirty="0">
                  <a:solidFill>
                    <a:schemeClr val="bg1"/>
                  </a:solidFill>
                  <a:latin typeface="+mn-lt"/>
                </a:rPr>
                <a:t>Total staff</a:t>
              </a:r>
            </a:p>
          </p:txBody>
        </p:sp>
      </p:grpSp>
      <p:grpSp>
        <p:nvGrpSpPr>
          <p:cNvPr id="47" name="Group 46">
            <a:extLst>
              <a:ext uri="{FF2B5EF4-FFF2-40B4-BE49-F238E27FC236}">
                <a16:creationId xmlns:a16="http://schemas.microsoft.com/office/drawing/2014/main" id="{9A242034-E769-416B-90EA-8C6D8C99E82B}"/>
              </a:ext>
            </a:extLst>
          </p:cNvPr>
          <p:cNvGrpSpPr/>
          <p:nvPr userDrawn="1"/>
        </p:nvGrpSpPr>
        <p:grpSpPr>
          <a:xfrm>
            <a:off x="360000" y="1315973"/>
            <a:ext cx="2015390" cy="768722"/>
            <a:chOff x="513510" y="5385048"/>
            <a:chExt cx="2015390" cy="768722"/>
          </a:xfrm>
        </p:grpSpPr>
        <p:cxnSp>
          <p:nvCxnSpPr>
            <p:cNvPr id="48" name="Straight Connector 47">
              <a:extLst>
                <a:ext uri="{FF2B5EF4-FFF2-40B4-BE49-F238E27FC236}">
                  <a16:creationId xmlns:a16="http://schemas.microsoft.com/office/drawing/2014/main" id="{0394DDEF-F498-4118-A7A3-68BEE04A6149}"/>
                </a:ext>
              </a:extLst>
            </p:cNvPr>
            <p:cNvCxnSpPr>
              <a:cxnSpLocks/>
            </p:cNvCxnSpPr>
            <p:nvPr userDrawn="1"/>
          </p:nvCxnSpPr>
          <p:spPr>
            <a:xfrm>
              <a:off x="513510" y="5385048"/>
              <a:ext cx="2015390" cy="0"/>
            </a:xfrm>
            <a:prstGeom prst="line">
              <a:avLst/>
            </a:prstGeom>
            <a:solidFill>
              <a:srgbClr val="FFFFFF"/>
            </a:solidFill>
            <a:ln w="4445">
              <a:solidFill>
                <a:srgbClr val="FFFFFF"/>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23E6A790-93F8-4949-8CBB-941272A60CB6}"/>
                </a:ext>
              </a:extLst>
            </p:cNvPr>
            <p:cNvSpPr txBox="1"/>
            <p:nvPr userDrawn="1"/>
          </p:nvSpPr>
          <p:spPr>
            <a:xfrm>
              <a:off x="517713" y="5438189"/>
              <a:ext cx="682879" cy="715581"/>
            </a:xfrm>
            <a:prstGeom prst="rect">
              <a:avLst/>
            </a:prstGeom>
            <a:noFill/>
          </p:spPr>
          <p:txBody>
            <a:bodyPr wrap="none" lIns="0" rIns="0" rtlCol="0">
              <a:spAutoFit/>
            </a:bodyPr>
            <a:lstStyle/>
            <a:p>
              <a:r>
                <a:rPr lang="en-GB" sz="3200" dirty="0">
                  <a:solidFill>
                    <a:schemeClr val="bg1"/>
                  </a:solidFill>
                  <a:latin typeface="+mn-lt"/>
                </a:rPr>
                <a:t>415</a:t>
              </a:r>
            </a:p>
            <a:p>
              <a:r>
                <a:rPr lang="en-GB" sz="850" dirty="0">
                  <a:solidFill>
                    <a:schemeClr val="bg1"/>
                  </a:solidFill>
                  <a:latin typeface="+mn-lt"/>
                </a:rPr>
                <a:t>Partners</a:t>
              </a:r>
            </a:p>
          </p:txBody>
        </p:sp>
      </p:grpSp>
      <p:grpSp>
        <p:nvGrpSpPr>
          <p:cNvPr id="2" name="Group 1">
            <a:extLst>
              <a:ext uri="{FF2B5EF4-FFF2-40B4-BE49-F238E27FC236}">
                <a16:creationId xmlns:a16="http://schemas.microsoft.com/office/drawing/2014/main" id="{94DFB2F9-D4D0-4C86-BE5E-B9F9CDC7039E}"/>
              </a:ext>
            </a:extLst>
          </p:cNvPr>
          <p:cNvGrpSpPr/>
          <p:nvPr userDrawn="1"/>
        </p:nvGrpSpPr>
        <p:grpSpPr>
          <a:xfrm>
            <a:off x="360000" y="5024297"/>
            <a:ext cx="2036390" cy="269541"/>
            <a:chOff x="529863" y="5893672"/>
            <a:chExt cx="2036390" cy="269541"/>
          </a:xfrm>
        </p:grpSpPr>
        <p:sp>
          <p:nvSpPr>
            <p:cNvPr id="34" name="object 8">
              <a:extLst>
                <a:ext uri="{FF2B5EF4-FFF2-40B4-BE49-F238E27FC236}">
                  <a16:creationId xmlns:a16="http://schemas.microsoft.com/office/drawing/2014/main" id="{D38BDE22-ECCF-4436-9430-2707D4D97FEE}"/>
                </a:ext>
              </a:extLst>
            </p:cNvPr>
            <p:cNvSpPr txBox="1"/>
            <p:nvPr userDrawn="1"/>
          </p:nvSpPr>
          <p:spPr>
            <a:xfrm>
              <a:off x="529863" y="5893672"/>
              <a:ext cx="1547336" cy="184666"/>
            </a:xfrm>
            <a:prstGeom prst="rect">
              <a:avLst/>
            </a:prstGeom>
          </p:spPr>
          <p:txBody>
            <a:bodyPr vert="horz" wrap="square" lIns="0" tIns="0" rIns="0" bIns="0" rtlCol="0">
              <a:spAutoFit/>
            </a:bodyPr>
            <a:lstStyle/>
            <a:p>
              <a:pPr marL="12700">
                <a:lnSpc>
                  <a:spcPct val="100000"/>
                </a:lnSpc>
              </a:pPr>
              <a:r>
                <a:rPr sz="1200" b="0" i="0" spc="-25" dirty="0">
                  <a:solidFill>
                    <a:schemeClr val="bg1"/>
                  </a:solidFill>
                  <a:latin typeface="+mn-lt"/>
                  <a:cs typeface="Caecilia LT Std Bold"/>
                </a:rPr>
                <a:t>ww</a:t>
              </a:r>
              <a:r>
                <a:rPr sz="1200" b="0" i="0" spc="-120" dirty="0">
                  <a:solidFill>
                    <a:schemeClr val="bg1"/>
                  </a:solidFill>
                  <a:latin typeface="+mn-lt"/>
                  <a:cs typeface="Caecilia LT Std Bold"/>
                </a:rPr>
                <a:t>w</a:t>
              </a:r>
              <a:r>
                <a:rPr sz="1200" b="0" i="0" spc="-25" dirty="0">
                  <a:solidFill>
                    <a:schemeClr val="bg1"/>
                  </a:solidFill>
                  <a:latin typeface="+mn-lt"/>
                  <a:cs typeface="Caecilia LT Std Bold"/>
                </a:rPr>
                <a:t>.c</a:t>
              </a:r>
              <a:r>
                <a:rPr sz="1200" b="0" i="0" spc="-55" dirty="0">
                  <a:solidFill>
                    <a:schemeClr val="bg1"/>
                  </a:solidFill>
                  <a:latin typeface="+mn-lt"/>
                  <a:cs typeface="Caecilia LT Std Bold"/>
                </a:rPr>
                <a:t>l</a:t>
              </a:r>
              <a:r>
                <a:rPr sz="1200" b="0" i="0" spc="-25" dirty="0">
                  <a:solidFill>
                    <a:schemeClr val="bg1"/>
                  </a:solidFill>
                  <a:latin typeface="+mn-lt"/>
                  <a:cs typeface="Caecilia LT Std Bold"/>
                </a:rPr>
                <a:t>ydeco.com</a:t>
              </a:r>
              <a:endParaRPr sz="1200" b="0" i="0" dirty="0">
                <a:solidFill>
                  <a:schemeClr val="bg1"/>
                </a:solidFill>
                <a:latin typeface="+mn-lt"/>
                <a:cs typeface="Caecilia LT Std Bold"/>
              </a:endParaRPr>
            </a:p>
          </p:txBody>
        </p:sp>
        <p:cxnSp>
          <p:nvCxnSpPr>
            <p:cNvPr id="50" name="Straight Connector 49">
              <a:extLst>
                <a:ext uri="{FF2B5EF4-FFF2-40B4-BE49-F238E27FC236}">
                  <a16:creationId xmlns:a16="http://schemas.microsoft.com/office/drawing/2014/main" id="{6F9A6201-BB63-4454-8B28-3F9170EEF88B}"/>
                </a:ext>
              </a:extLst>
            </p:cNvPr>
            <p:cNvCxnSpPr>
              <a:cxnSpLocks/>
            </p:cNvCxnSpPr>
            <p:nvPr userDrawn="1"/>
          </p:nvCxnSpPr>
          <p:spPr>
            <a:xfrm>
              <a:off x="550863" y="6163213"/>
              <a:ext cx="2015390" cy="0"/>
            </a:xfrm>
            <a:prstGeom prst="line">
              <a:avLst/>
            </a:prstGeom>
            <a:solidFill>
              <a:srgbClr val="FFFFFF"/>
            </a:solidFill>
            <a:ln w="4445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D03A25E8-921E-4335-82D9-3C91A9F2A29B}"/>
              </a:ext>
            </a:extLst>
          </p:cNvPr>
          <p:cNvGrpSpPr/>
          <p:nvPr userDrawn="1"/>
        </p:nvGrpSpPr>
        <p:grpSpPr>
          <a:xfrm>
            <a:off x="360000" y="370800"/>
            <a:ext cx="2015390" cy="768722"/>
            <a:chOff x="513510" y="5385048"/>
            <a:chExt cx="2015390" cy="768722"/>
          </a:xfrm>
        </p:grpSpPr>
        <p:cxnSp>
          <p:nvCxnSpPr>
            <p:cNvPr id="55" name="Straight Connector 54">
              <a:extLst>
                <a:ext uri="{FF2B5EF4-FFF2-40B4-BE49-F238E27FC236}">
                  <a16:creationId xmlns:a16="http://schemas.microsoft.com/office/drawing/2014/main" id="{071B2B80-FA9D-48BB-A254-A0298610FF80}"/>
                </a:ext>
              </a:extLst>
            </p:cNvPr>
            <p:cNvCxnSpPr>
              <a:cxnSpLocks/>
            </p:cNvCxnSpPr>
            <p:nvPr userDrawn="1"/>
          </p:nvCxnSpPr>
          <p:spPr>
            <a:xfrm>
              <a:off x="513510" y="5385048"/>
              <a:ext cx="2015390" cy="0"/>
            </a:xfrm>
            <a:prstGeom prst="line">
              <a:avLst/>
            </a:prstGeom>
            <a:solidFill>
              <a:srgbClr val="FFFFFF"/>
            </a:solidFill>
            <a:ln w="4445">
              <a:solidFill>
                <a:srgbClr val="FFFFFF"/>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7EF68581-A7C6-48E5-A531-63FEB2CB36A0}"/>
                </a:ext>
              </a:extLst>
            </p:cNvPr>
            <p:cNvSpPr txBox="1"/>
            <p:nvPr userDrawn="1"/>
          </p:nvSpPr>
          <p:spPr>
            <a:xfrm>
              <a:off x="517713" y="5438189"/>
              <a:ext cx="702115" cy="715581"/>
            </a:xfrm>
            <a:prstGeom prst="rect">
              <a:avLst/>
            </a:prstGeom>
            <a:noFill/>
          </p:spPr>
          <p:txBody>
            <a:bodyPr wrap="none" lIns="0" rIns="0" rtlCol="0">
              <a:spAutoFit/>
            </a:bodyPr>
            <a:lstStyle/>
            <a:p>
              <a:r>
                <a:rPr lang="en-GB" sz="3200" dirty="0">
                  <a:solidFill>
                    <a:schemeClr val="bg1"/>
                  </a:solidFill>
                  <a:latin typeface="+mn-lt"/>
                </a:rPr>
                <a:t>50+</a:t>
              </a:r>
            </a:p>
            <a:p>
              <a:r>
                <a:rPr lang="en-GB" sz="850" dirty="0">
                  <a:solidFill>
                    <a:schemeClr val="bg1"/>
                  </a:solidFill>
                  <a:latin typeface="+mn-lt"/>
                </a:rPr>
                <a:t>Offices</a:t>
              </a:r>
            </a:p>
          </p:txBody>
        </p:sp>
      </p:grpSp>
    </p:spTree>
    <p:extLst>
      <p:ext uri="{BB962C8B-B14F-4D97-AF65-F5344CB8AC3E}">
        <p14:creationId xmlns:p14="http://schemas.microsoft.com/office/powerpoint/2010/main" val="10507208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ack cover Paris">
    <p:bg>
      <p:bgPr>
        <a:solidFill>
          <a:schemeClr val="tx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0622169-27ED-4780-BB40-9601ED4A800A}"/>
              </a:ext>
            </a:extLst>
          </p:cNvPr>
          <p:cNvSpPr/>
          <p:nvPr userDrawn="1"/>
        </p:nvSpPr>
        <p:spPr>
          <a:xfrm>
            <a:off x="0" y="0"/>
            <a:ext cx="990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pic>
        <p:nvPicPr>
          <p:cNvPr id="15" name="Picture 14" hidden="1">
            <a:extLst>
              <a:ext uri="{FF2B5EF4-FFF2-40B4-BE49-F238E27FC236}">
                <a16:creationId xmlns:a16="http://schemas.microsoft.com/office/drawing/2014/main" id="{BE667FC1-4D35-41B4-B4EB-53BFC44B10AA}"/>
              </a:ext>
            </a:extLst>
          </p:cNvPr>
          <p:cNvPicPr/>
          <p:nvPr userDrawn="1"/>
        </p:nvPicPr>
        <p:blipFill>
          <a:blip r:embed="rId2"/>
          <a:stretch>
            <a:fillRect/>
          </a:stretch>
        </p:blipFill>
        <p:spPr>
          <a:xfrm>
            <a:off x="513417" y="293967"/>
            <a:ext cx="9392582" cy="6365475"/>
          </a:xfrm>
          <a:prstGeom prst="rect">
            <a:avLst/>
          </a:prstGeom>
        </p:spPr>
      </p:pic>
      <p:sp>
        <p:nvSpPr>
          <p:cNvPr id="4" name="Slide Number Placeholder 4"/>
          <p:cNvSpPr>
            <a:spLocks noGrp="1"/>
          </p:cNvSpPr>
          <p:nvPr>
            <p:ph type="sldNum" sz="quarter" idx="4"/>
          </p:nvPr>
        </p:nvSpPr>
        <p:spPr>
          <a:xfrm>
            <a:off x="10101576" y="6476256"/>
            <a:ext cx="643571" cy="365125"/>
          </a:xfrm>
          <a:prstGeom prst="rect">
            <a:avLst/>
          </a:prstGeom>
        </p:spPr>
        <p:txBody>
          <a:bodyPr vert="horz" lIns="91440" tIns="45720" rIns="91440" bIns="45720" rtlCol="0" anchor="ctr"/>
          <a:lstStyle>
            <a:lvl1pPr algn="r">
              <a:defRPr sz="831" b="0" i="0">
                <a:solidFill>
                  <a:srgbClr val="FFFFFF"/>
                </a:solidFill>
                <a:latin typeface="Caecilia LT Std Roman"/>
                <a:ea typeface="Caecilia LT Std Roman"/>
                <a:cs typeface="Caecilia LT Std Roman"/>
              </a:defRPr>
            </a:lvl1pPr>
          </a:lstStyle>
          <a:p>
            <a:fld id="{74CFB796-47D1-194A-A21B-C8DDD0F0FEAD}" type="slidenum">
              <a:rPr lang="en-US" smtClean="0"/>
              <a:pPr/>
              <a:t>‹#›</a:t>
            </a:fld>
            <a:endParaRPr lang="en-US" dirty="0"/>
          </a:p>
        </p:txBody>
      </p:sp>
      <p:sp>
        <p:nvSpPr>
          <p:cNvPr id="6" name="object 10"/>
          <p:cNvSpPr txBox="1"/>
          <p:nvPr userDrawn="1"/>
        </p:nvSpPr>
        <p:spPr>
          <a:xfrm>
            <a:off x="360000" y="5596534"/>
            <a:ext cx="3656896" cy="687304"/>
          </a:xfrm>
          <a:prstGeom prst="rect">
            <a:avLst/>
          </a:prstGeom>
        </p:spPr>
        <p:txBody>
          <a:bodyPr vert="horz" wrap="square" lIns="0" tIns="0" rIns="0" bIns="0" rtlCol="0" anchor="b">
            <a:spAutoFit/>
          </a:bodyPr>
          <a:lstStyle/>
          <a:p>
            <a:pPr marL="8792" marR="3517">
              <a:lnSpc>
                <a:spcPct val="107200"/>
              </a:lnSpc>
            </a:pPr>
            <a:r>
              <a:rPr lang="en-GB" sz="700" b="0" i="0" spc="-10" dirty="0">
                <a:solidFill>
                  <a:srgbClr val="FFFFFF"/>
                </a:solidFill>
                <a:latin typeface="+mn-lt"/>
                <a:cs typeface="Caecilia LT Std Light"/>
              </a:rPr>
              <a:t>Clyde &amp; Co LLP accepts no responsibility for loss occasioned to any person acting or refraining from acting as a result of material contained in this summary. No part of this summary may be used, reproduced, stored in a retrieval system or transmitted in any form or by any means, electronic, mechanical, photocopying, reading or otherwise without the prior permission of Clyde &amp; Co LLP. </a:t>
            </a:r>
            <a:br>
              <a:rPr lang="en-GB" sz="700" b="0" i="0" spc="-10" dirty="0">
                <a:solidFill>
                  <a:srgbClr val="FFFFFF"/>
                </a:solidFill>
                <a:latin typeface="+mn-lt"/>
                <a:cs typeface="Caecilia LT Std Light"/>
              </a:rPr>
            </a:br>
            <a:r>
              <a:rPr lang="en-GB" sz="700" b="0" i="0" spc="-10" dirty="0">
                <a:solidFill>
                  <a:srgbClr val="FFFFFF"/>
                </a:solidFill>
                <a:latin typeface="+mn-lt"/>
                <a:cs typeface="Caecilia LT Std Light"/>
              </a:rPr>
              <a:t>© Clyde &amp; Co LLP 2018</a:t>
            </a:r>
          </a:p>
        </p:txBody>
      </p:sp>
      <p:grpSp>
        <p:nvGrpSpPr>
          <p:cNvPr id="37" name="Group 36">
            <a:extLst>
              <a:ext uri="{FF2B5EF4-FFF2-40B4-BE49-F238E27FC236}">
                <a16:creationId xmlns:a16="http://schemas.microsoft.com/office/drawing/2014/main" id="{A25EDA0C-6D5D-40CB-B15D-E77CFE13F3C8}"/>
              </a:ext>
            </a:extLst>
          </p:cNvPr>
          <p:cNvGrpSpPr/>
          <p:nvPr userDrawn="1"/>
        </p:nvGrpSpPr>
        <p:grpSpPr>
          <a:xfrm>
            <a:off x="0" y="6167086"/>
            <a:ext cx="9544891" cy="304799"/>
            <a:chOff x="-3030648" y="9049788"/>
            <a:chExt cx="9544891" cy="304800"/>
          </a:xfrm>
          <a:solidFill>
            <a:srgbClr val="FFFFFF"/>
          </a:solidFill>
        </p:grpSpPr>
        <p:cxnSp>
          <p:nvCxnSpPr>
            <p:cNvPr id="38" name="Straight Connector 37">
              <a:extLst>
                <a:ext uri="{FF2B5EF4-FFF2-40B4-BE49-F238E27FC236}">
                  <a16:creationId xmlns:a16="http://schemas.microsoft.com/office/drawing/2014/main" id="{1A7C5A5F-DF62-4652-A9B8-8B4FE926F73D}"/>
                </a:ext>
              </a:extLst>
            </p:cNvPr>
            <p:cNvCxnSpPr>
              <a:cxnSpLocks/>
            </p:cNvCxnSpPr>
            <p:nvPr userDrawn="1"/>
          </p:nvCxnSpPr>
          <p:spPr>
            <a:xfrm>
              <a:off x="-3030648" y="9354588"/>
              <a:ext cx="9544891" cy="0"/>
            </a:xfrm>
            <a:prstGeom prst="line">
              <a:avLst/>
            </a:prstGeom>
            <a:grpFill/>
            <a:ln w="4445">
              <a:solidFill>
                <a:srgbClr val="FFFFFF"/>
              </a:solidFill>
            </a:ln>
          </p:spPr>
          <p:style>
            <a:lnRef idx="1">
              <a:schemeClr val="accent1"/>
            </a:lnRef>
            <a:fillRef idx="0">
              <a:schemeClr val="accent1"/>
            </a:fillRef>
            <a:effectRef idx="0">
              <a:schemeClr val="accent1"/>
            </a:effectRef>
            <a:fontRef idx="minor">
              <a:schemeClr val="tx1"/>
            </a:fontRef>
          </p:style>
        </p:cxnSp>
        <p:sp>
          <p:nvSpPr>
            <p:cNvPr id="39" name="L-Shape 38">
              <a:extLst>
                <a:ext uri="{FF2B5EF4-FFF2-40B4-BE49-F238E27FC236}">
                  <a16:creationId xmlns:a16="http://schemas.microsoft.com/office/drawing/2014/main" id="{B013D9FA-DE91-4CC7-B63B-DB47FF819C51}"/>
                </a:ext>
              </a:extLst>
            </p:cNvPr>
            <p:cNvSpPr/>
            <p:nvPr userDrawn="1"/>
          </p:nvSpPr>
          <p:spPr>
            <a:xfrm rot="16200000">
              <a:off x="6209443" y="9049788"/>
              <a:ext cx="304800" cy="304800"/>
            </a:xfrm>
            <a:prstGeom prst="corner">
              <a:avLst>
                <a:gd name="adj1" fmla="val 11905"/>
                <a:gd name="adj2" fmla="val 1349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34" name="Group 33">
            <a:extLst>
              <a:ext uri="{FF2B5EF4-FFF2-40B4-BE49-F238E27FC236}">
                <a16:creationId xmlns:a16="http://schemas.microsoft.com/office/drawing/2014/main" id="{44A93644-D8A8-4B63-982C-76268F1DE1F8}"/>
              </a:ext>
            </a:extLst>
          </p:cNvPr>
          <p:cNvGrpSpPr/>
          <p:nvPr userDrawn="1"/>
        </p:nvGrpSpPr>
        <p:grpSpPr>
          <a:xfrm>
            <a:off x="360000" y="4059160"/>
            <a:ext cx="2015390" cy="768722"/>
            <a:chOff x="513510" y="5385048"/>
            <a:chExt cx="2015390" cy="768722"/>
          </a:xfrm>
        </p:grpSpPr>
        <p:cxnSp>
          <p:nvCxnSpPr>
            <p:cNvPr id="35" name="Straight Connector 34">
              <a:extLst>
                <a:ext uri="{FF2B5EF4-FFF2-40B4-BE49-F238E27FC236}">
                  <a16:creationId xmlns:a16="http://schemas.microsoft.com/office/drawing/2014/main" id="{03CBFB4F-1E32-4CF5-A582-7F66CC9DFDE2}"/>
                </a:ext>
              </a:extLst>
            </p:cNvPr>
            <p:cNvCxnSpPr>
              <a:cxnSpLocks/>
            </p:cNvCxnSpPr>
            <p:nvPr userDrawn="1"/>
          </p:nvCxnSpPr>
          <p:spPr>
            <a:xfrm>
              <a:off x="513510" y="5385048"/>
              <a:ext cx="2015390" cy="0"/>
            </a:xfrm>
            <a:prstGeom prst="line">
              <a:avLst/>
            </a:prstGeom>
            <a:solidFill>
              <a:srgbClr val="FFFFFF"/>
            </a:solidFill>
            <a:ln w="4445">
              <a:solidFill>
                <a:srgbClr val="FFFFFF"/>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41232CCD-9BEC-4E4B-ACD2-A87EA1277012}"/>
                </a:ext>
              </a:extLst>
            </p:cNvPr>
            <p:cNvSpPr txBox="1"/>
            <p:nvPr userDrawn="1"/>
          </p:nvSpPr>
          <p:spPr>
            <a:xfrm>
              <a:off x="514800" y="5438189"/>
              <a:ext cx="1024319" cy="715581"/>
            </a:xfrm>
            <a:prstGeom prst="rect">
              <a:avLst/>
            </a:prstGeom>
            <a:noFill/>
          </p:spPr>
          <p:txBody>
            <a:bodyPr wrap="none" lIns="0" rIns="0" rtlCol="0">
              <a:spAutoFit/>
            </a:bodyPr>
            <a:lstStyle/>
            <a:p>
              <a:r>
                <a:rPr lang="en-GB" sz="3200" dirty="0">
                  <a:solidFill>
                    <a:schemeClr val="bg1"/>
                  </a:solidFill>
                  <a:latin typeface="+mn-lt"/>
                </a:rPr>
                <a:t>1,800</a:t>
              </a:r>
            </a:p>
            <a:p>
              <a:pPr>
                <a:tabLst>
                  <a:tab pos="538163" algn="l"/>
                </a:tabLst>
              </a:pPr>
              <a:r>
                <a:rPr lang="en-GB" sz="850" dirty="0">
                  <a:solidFill>
                    <a:schemeClr val="bg1"/>
                  </a:solidFill>
                  <a:latin typeface="+mn-lt"/>
                </a:rPr>
                <a:t>Lawyers</a:t>
              </a:r>
            </a:p>
          </p:txBody>
        </p:sp>
      </p:grpSp>
      <p:grpSp>
        <p:nvGrpSpPr>
          <p:cNvPr id="40" name="Group 39">
            <a:extLst>
              <a:ext uri="{FF2B5EF4-FFF2-40B4-BE49-F238E27FC236}">
                <a16:creationId xmlns:a16="http://schemas.microsoft.com/office/drawing/2014/main" id="{2C8436CB-4480-45D7-82FB-82E2FEC0D876}"/>
              </a:ext>
            </a:extLst>
          </p:cNvPr>
          <p:cNvGrpSpPr/>
          <p:nvPr userDrawn="1"/>
        </p:nvGrpSpPr>
        <p:grpSpPr>
          <a:xfrm>
            <a:off x="360000" y="3144765"/>
            <a:ext cx="2015390" cy="768722"/>
            <a:chOff x="513510" y="5385048"/>
            <a:chExt cx="2015390" cy="768722"/>
          </a:xfrm>
        </p:grpSpPr>
        <p:cxnSp>
          <p:nvCxnSpPr>
            <p:cNvPr id="41" name="Straight Connector 40">
              <a:extLst>
                <a:ext uri="{FF2B5EF4-FFF2-40B4-BE49-F238E27FC236}">
                  <a16:creationId xmlns:a16="http://schemas.microsoft.com/office/drawing/2014/main" id="{0B9C4843-57CC-473B-A0BA-14AF467840F4}"/>
                </a:ext>
              </a:extLst>
            </p:cNvPr>
            <p:cNvCxnSpPr>
              <a:cxnSpLocks/>
            </p:cNvCxnSpPr>
            <p:nvPr userDrawn="1"/>
          </p:nvCxnSpPr>
          <p:spPr>
            <a:xfrm>
              <a:off x="513510" y="5385048"/>
              <a:ext cx="2015390" cy="0"/>
            </a:xfrm>
            <a:prstGeom prst="line">
              <a:avLst/>
            </a:prstGeom>
            <a:solidFill>
              <a:srgbClr val="FFFFFF"/>
            </a:solidFill>
            <a:ln w="4445">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16931A6-7701-4845-8A04-3DCEEBA1D399}"/>
                </a:ext>
              </a:extLst>
            </p:cNvPr>
            <p:cNvSpPr txBox="1"/>
            <p:nvPr userDrawn="1"/>
          </p:nvSpPr>
          <p:spPr>
            <a:xfrm>
              <a:off x="515771" y="5438189"/>
              <a:ext cx="1024319" cy="715581"/>
            </a:xfrm>
            <a:prstGeom prst="rect">
              <a:avLst/>
            </a:prstGeom>
            <a:noFill/>
          </p:spPr>
          <p:txBody>
            <a:bodyPr wrap="none" lIns="0" rIns="0" rtlCol="0">
              <a:spAutoFit/>
            </a:bodyPr>
            <a:lstStyle/>
            <a:p>
              <a:r>
                <a:rPr lang="en-GB" sz="3200" dirty="0">
                  <a:solidFill>
                    <a:schemeClr val="bg1"/>
                  </a:solidFill>
                  <a:latin typeface="+mn-lt"/>
                </a:rPr>
                <a:t>2,200</a:t>
              </a:r>
            </a:p>
            <a:p>
              <a:r>
                <a:rPr lang="en-GB" sz="850" dirty="0">
                  <a:solidFill>
                    <a:schemeClr val="bg1"/>
                  </a:solidFill>
                  <a:latin typeface="+mn-lt"/>
                </a:rPr>
                <a:t>Legal professionals</a:t>
              </a:r>
            </a:p>
          </p:txBody>
        </p:sp>
      </p:grpSp>
      <p:grpSp>
        <p:nvGrpSpPr>
          <p:cNvPr id="43" name="Group 42">
            <a:extLst>
              <a:ext uri="{FF2B5EF4-FFF2-40B4-BE49-F238E27FC236}">
                <a16:creationId xmlns:a16="http://schemas.microsoft.com/office/drawing/2014/main" id="{75A1DD66-C2E5-4436-8972-338EEDFCB052}"/>
              </a:ext>
            </a:extLst>
          </p:cNvPr>
          <p:cNvGrpSpPr/>
          <p:nvPr userDrawn="1"/>
        </p:nvGrpSpPr>
        <p:grpSpPr>
          <a:xfrm>
            <a:off x="360000" y="2230369"/>
            <a:ext cx="2015390" cy="768722"/>
            <a:chOff x="513510" y="5385048"/>
            <a:chExt cx="2015390" cy="768722"/>
          </a:xfrm>
        </p:grpSpPr>
        <p:cxnSp>
          <p:nvCxnSpPr>
            <p:cNvPr id="44" name="Straight Connector 43">
              <a:extLst>
                <a:ext uri="{FF2B5EF4-FFF2-40B4-BE49-F238E27FC236}">
                  <a16:creationId xmlns:a16="http://schemas.microsoft.com/office/drawing/2014/main" id="{C18036C2-A8F9-495E-A40C-07EA76400C8E}"/>
                </a:ext>
              </a:extLst>
            </p:cNvPr>
            <p:cNvCxnSpPr>
              <a:cxnSpLocks/>
            </p:cNvCxnSpPr>
            <p:nvPr userDrawn="1"/>
          </p:nvCxnSpPr>
          <p:spPr>
            <a:xfrm>
              <a:off x="513510" y="5385048"/>
              <a:ext cx="2015390" cy="0"/>
            </a:xfrm>
            <a:prstGeom prst="line">
              <a:avLst/>
            </a:prstGeom>
            <a:solidFill>
              <a:srgbClr val="FFFFFF"/>
            </a:solidFill>
            <a:ln w="4445">
              <a:solidFill>
                <a:srgbClr val="FFFFFF"/>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E40F2F72-5ECB-484B-AB5C-CCF961BF18AF}"/>
                </a:ext>
              </a:extLst>
            </p:cNvPr>
            <p:cNvSpPr txBox="1"/>
            <p:nvPr userDrawn="1"/>
          </p:nvSpPr>
          <p:spPr>
            <a:xfrm>
              <a:off x="516742" y="5438189"/>
              <a:ext cx="1024319" cy="715581"/>
            </a:xfrm>
            <a:prstGeom prst="rect">
              <a:avLst/>
            </a:prstGeom>
            <a:noFill/>
          </p:spPr>
          <p:txBody>
            <a:bodyPr wrap="none" lIns="0" rIns="0" rtlCol="0">
              <a:spAutoFit/>
            </a:bodyPr>
            <a:lstStyle/>
            <a:p>
              <a:r>
                <a:rPr lang="en-GB" sz="3200" dirty="0">
                  <a:solidFill>
                    <a:schemeClr val="bg1"/>
                  </a:solidFill>
                  <a:latin typeface="+mn-lt"/>
                </a:rPr>
                <a:t>3,800</a:t>
              </a:r>
            </a:p>
            <a:p>
              <a:r>
                <a:rPr lang="en-GB" sz="850" dirty="0">
                  <a:solidFill>
                    <a:schemeClr val="bg1"/>
                  </a:solidFill>
                  <a:latin typeface="+mn-lt"/>
                </a:rPr>
                <a:t>Total staff</a:t>
              </a:r>
            </a:p>
          </p:txBody>
        </p:sp>
      </p:grpSp>
      <p:grpSp>
        <p:nvGrpSpPr>
          <p:cNvPr id="46" name="Group 45">
            <a:extLst>
              <a:ext uri="{FF2B5EF4-FFF2-40B4-BE49-F238E27FC236}">
                <a16:creationId xmlns:a16="http://schemas.microsoft.com/office/drawing/2014/main" id="{BBE8441D-6D35-49B1-A92C-60E7C75A0C37}"/>
              </a:ext>
            </a:extLst>
          </p:cNvPr>
          <p:cNvGrpSpPr/>
          <p:nvPr userDrawn="1"/>
        </p:nvGrpSpPr>
        <p:grpSpPr>
          <a:xfrm>
            <a:off x="360000" y="1315973"/>
            <a:ext cx="2015390" cy="768722"/>
            <a:chOff x="513510" y="5385048"/>
            <a:chExt cx="2015390" cy="768722"/>
          </a:xfrm>
        </p:grpSpPr>
        <p:cxnSp>
          <p:nvCxnSpPr>
            <p:cNvPr id="47" name="Straight Connector 46">
              <a:extLst>
                <a:ext uri="{FF2B5EF4-FFF2-40B4-BE49-F238E27FC236}">
                  <a16:creationId xmlns:a16="http://schemas.microsoft.com/office/drawing/2014/main" id="{300BEC5F-EE04-412D-981A-D6D68DAA5092}"/>
                </a:ext>
              </a:extLst>
            </p:cNvPr>
            <p:cNvCxnSpPr>
              <a:cxnSpLocks/>
            </p:cNvCxnSpPr>
            <p:nvPr userDrawn="1"/>
          </p:nvCxnSpPr>
          <p:spPr>
            <a:xfrm>
              <a:off x="513510" y="5385048"/>
              <a:ext cx="2015390" cy="0"/>
            </a:xfrm>
            <a:prstGeom prst="line">
              <a:avLst/>
            </a:prstGeom>
            <a:solidFill>
              <a:srgbClr val="FFFFFF"/>
            </a:solidFill>
            <a:ln w="4445">
              <a:solidFill>
                <a:srgbClr val="FFFFFF"/>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649475E4-B368-4575-9B2B-D4B582E6951B}"/>
                </a:ext>
              </a:extLst>
            </p:cNvPr>
            <p:cNvSpPr txBox="1"/>
            <p:nvPr userDrawn="1"/>
          </p:nvSpPr>
          <p:spPr>
            <a:xfrm>
              <a:off x="517713" y="5438189"/>
              <a:ext cx="682879" cy="715581"/>
            </a:xfrm>
            <a:prstGeom prst="rect">
              <a:avLst/>
            </a:prstGeom>
            <a:noFill/>
          </p:spPr>
          <p:txBody>
            <a:bodyPr wrap="none" lIns="0" rIns="0" rtlCol="0">
              <a:spAutoFit/>
            </a:bodyPr>
            <a:lstStyle/>
            <a:p>
              <a:r>
                <a:rPr lang="en-GB" sz="3200" dirty="0">
                  <a:solidFill>
                    <a:schemeClr val="bg1"/>
                  </a:solidFill>
                  <a:latin typeface="+mn-lt"/>
                </a:rPr>
                <a:t>415</a:t>
              </a:r>
            </a:p>
            <a:p>
              <a:r>
                <a:rPr lang="en-GB" sz="850" dirty="0">
                  <a:solidFill>
                    <a:schemeClr val="bg1"/>
                  </a:solidFill>
                  <a:latin typeface="+mn-lt"/>
                </a:rPr>
                <a:t>Partners</a:t>
              </a:r>
            </a:p>
          </p:txBody>
        </p:sp>
      </p:grpSp>
      <p:grpSp>
        <p:nvGrpSpPr>
          <p:cNvPr id="49" name="Group 48">
            <a:extLst>
              <a:ext uri="{FF2B5EF4-FFF2-40B4-BE49-F238E27FC236}">
                <a16:creationId xmlns:a16="http://schemas.microsoft.com/office/drawing/2014/main" id="{66DDDF82-F49F-4168-BB37-C47E1BB435C1}"/>
              </a:ext>
            </a:extLst>
          </p:cNvPr>
          <p:cNvGrpSpPr/>
          <p:nvPr userDrawn="1"/>
        </p:nvGrpSpPr>
        <p:grpSpPr>
          <a:xfrm>
            <a:off x="360000" y="5024297"/>
            <a:ext cx="2036390" cy="269541"/>
            <a:chOff x="529863" y="5893672"/>
            <a:chExt cx="2036390" cy="269541"/>
          </a:xfrm>
        </p:grpSpPr>
        <p:sp>
          <p:nvSpPr>
            <p:cNvPr id="50" name="object 8">
              <a:extLst>
                <a:ext uri="{FF2B5EF4-FFF2-40B4-BE49-F238E27FC236}">
                  <a16:creationId xmlns:a16="http://schemas.microsoft.com/office/drawing/2014/main" id="{7FB0578D-9182-4FA1-A7BC-D2F4B20353DF}"/>
                </a:ext>
              </a:extLst>
            </p:cNvPr>
            <p:cNvSpPr txBox="1"/>
            <p:nvPr userDrawn="1"/>
          </p:nvSpPr>
          <p:spPr>
            <a:xfrm>
              <a:off x="529863" y="5893672"/>
              <a:ext cx="1547336" cy="184666"/>
            </a:xfrm>
            <a:prstGeom prst="rect">
              <a:avLst/>
            </a:prstGeom>
          </p:spPr>
          <p:txBody>
            <a:bodyPr vert="horz" wrap="square" lIns="0" tIns="0" rIns="0" bIns="0" rtlCol="0">
              <a:spAutoFit/>
            </a:bodyPr>
            <a:lstStyle/>
            <a:p>
              <a:pPr marL="12700">
                <a:lnSpc>
                  <a:spcPct val="100000"/>
                </a:lnSpc>
              </a:pPr>
              <a:r>
                <a:rPr sz="1200" b="0" i="0" spc="-25" dirty="0">
                  <a:solidFill>
                    <a:schemeClr val="bg1"/>
                  </a:solidFill>
                  <a:latin typeface="+mn-lt"/>
                  <a:cs typeface="Caecilia LT Std Bold"/>
                </a:rPr>
                <a:t>ww</a:t>
              </a:r>
              <a:r>
                <a:rPr sz="1200" b="0" i="0" spc="-120" dirty="0">
                  <a:solidFill>
                    <a:schemeClr val="bg1"/>
                  </a:solidFill>
                  <a:latin typeface="+mn-lt"/>
                  <a:cs typeface="Caecilia LT Std Bold"/>
                </a:rPr>
                <a:t>w</a:t>
              </a:r>
              <a:r>
                <a:rPr sz="1200" b="0" i="0" spc="-25" dirty="0">
                  <a:solidFill>
                    <a:schemeClr val="bg1"/>
                  </a:solidFill>
                  <a:latin typeface="+mn-lt"/>
                  <a:cs typeface="Caecilia LT Std Bold"/>
                </a:rPr>
                <a:t>.c</a:t>
              </a:r>
              <a:r>
                <a:rPr sz="1200" b="0" i="0" spc="-55" dirty="0">
                  <a:solidFill>
                    <a:schemeClr val="bg1"/>
                  </a:solidFill>
                  <a:latin typeface="+mn-lt"/>
                  <a:cs typeface="Caecilia LT Std Bold"/>
                </a:rPr>
                <a:t>l</a:t>
              </a:r>
              <a:r>
                <a:rPr sz="1200" b="0" i="0" spc="-25" dirty="0">
                  <a:solidFill>
                    <a:schemeClr val="bg1"/>
                  </a:solidFill>
                  <a:latin typeface="+mn-lt"/>
                  <a:cs typeface="Caecilia LT Std Bold"/>
                </a:rPr>
                <a:t>ydeco.com</a:t>
              </a:r>
              <a:endParaRPr sz="1200" b="0" i="0" dirty="0">
                <a:solidFill>
                  <a:schemeClr val="bg1"/>
                </a:solidFill>
                <a:latin typeface="+mn-lt"/>
                <a:cs typeface="Caecilia LT Std Bold"/>
              </a:endParaRPr>
            </a:p>
          </p:txBody>
        </p:sp>
        <p:cxnSp>
          <p:nvCxnSpPr>
            <p:cNvPr id="51" name="Straight Connector 50">
              <a:extLst>
                <a:ext uri="{FF2B5EF4-FFF2-40B4-BE49-F238E27FC236}">
                  <a16:creationId xmlns:a16="http://schemas.microsoft.com/office/drawing/2014/main" id="{600346A8-7CA3-40A9-9391-0AF5878C1AD8}"/>
                </a:ext>
              </a:extLst>
            </p:cNvPr>
            <p:cNvCxnSpPr>
              <a:cxnSpLocks/>
            </p:cNvCxnSpPr>
            <p:nvPr userDrawn="1"/>
          </p:nvCxnSpPr>
          <p:spPr>
            <a:xfrm>
              <a:off x="550863" y="6163213"/>
              <a:ext cx="2015390" cy="0"/>
            </a:xfrm>
            <a:prstGeom prst="line">
              <a:avLst/>
            </a:prstGeom>
            <a:solidFill>
              <a:srgbClr val="FFFFFF"/>
            </a:solidFill>
            <a:ln w="4445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B05EE877-26E0-4E74-BB47-A3EC5ADC9055}"/>
              </a:ext>
            </a:extLst>
          </p:cNvPr>
          <p:cNvGrpSpPr/>
          <p:nvPr userDrawn="1"/>
        </p:nvGrpSpPr>
        <p:grpSpPr>
          <a:xfrm>
            <a:off x="360000" y="370800"/>
            <a:ext cx="2015390" cy="768722"/>
            <a:chOff x="513510" y="5385048"/>
            <a:chExt cx="2015390" cy="768722"/>
          </a:xfrm>
        </p:grpSpPr>
        <p:cxnSp>
          <p:nvCxnSpPr>
            <p:cNvPr id="53" name="Straight Connector 52">
              <a:extLst>
                <a:ext uri="{FF2B5EF4-FFF2-40B4-BE49-F238E27FC236}">
                  <a16:creationId xmlns:a16="http://schemas.microsoft.com/office/drawing/2014/main" id="{3E8878FB-7B99-4548-84DA-57D41921E8F3}"/>
                </a:ext>
              </a:extLst>
            </p:cNvPr>
            <p:cNvCxnSpPr>
              <a:cxnSpLocks/>
            </p:cNvCxnSpPr>
            <p:nvPr userDrawn="1"/>
          </p:nvCxnSpPr>
          <p:spPr>
            <a:xfrm>
              <a:off x="513510" y="5385048"/>
              <a:ext cx="2015390" cy="0"/>
            </a:xfrm>
            <a:prstGeom prst="line">
              <a:avLst/>
            </a:prstGeom>
            <a:solidFill>
              <a:srgbClr val="FFFFFF"/>
            </a:solidFill>
            <a:ln w="4445">
              <a:solidFill>
                <a:srgbClr val="FFFFFF"/>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B7087B8F-5DF3-44A6-BB6E-93C36181A347}"/>
                </a:ext>
              </a:extLst>
            </p:cNvPr>
            <p:cNvSpPr txBox="1"/>
            <p:nvPr userDrawn="1"/>
          </p:nvSpPr>
          <p:spPr>
            <a:xfrm>
              <a:off x="517713" y="5438189"/>
              <a:ext cx="702115" cy="715581"/>
            </a:xfrm>
            <a:prstGeom prst="rect">
              <a:avLst/>
            </a:prstGeom>
            <a:noFill/>
          </p:spPr>
          <p:txBody>
            <a:bodyPr wrap="none" lIns="0" rIns="0" rtlCol="0">
              <a:spAutoFit/>
            </a:bodyPr>
            <a:lstStyle/>
            <a:p>
              <a:r>
                <a:rPr lang="en-GB" sz="3200" dirty="0">
                  <a:solidFill>
                    <a:schemeClr val="bg1"/>
                  </a:solidFill>
                  <a:latin typeface="+mn-lt"/>
                </a:rPr>
                <a:t>50+</a:t>
              </a:r>
            </a:p>
            <a:p>
              <a:r>
                <a:rPr lang="en-GB" sz="850" dirty="0">
                  <a:solidFill>
                    <a:schemeClr val="bg1"/>
                  </a:solidFill>
                  <a:latin typeface="+mn-lt"/>
                </a:rPr>
                <a:t>Offices</a:t>
              </a:r>
            </a:p>
          </p:txBody>
        </p:sp>
      </p:grpSp>
    </p:spTree>
    <p:extLst>
      <p:ext uri="{BB962C8B-B14F-4D97-AF65-F5344CB8AC3E}">
        <p14:creationId xmlns:p14="http://schemas.microsoft.com/office/powerpoint/2010/main" val="1566556735"/>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ront cover for dark background imag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4CFB796-47D1-194A-A21B-C8DDD0F0FEAD}" type="slidenum">
              <a:rPr lang="en-US" smtClean="0"/>
              <a:pPr/>
              <a:t>‹#›</a:t>
            </a:fld>
            <a:endParaRPr lang="en-US" dirty="0"/>
          </a:p>
        </p:txBody>
      </p:sp>
      <p:sp>
        <p:nvSpPr>
          <p:cNvPr id="6" name="Text Placeholder 16"/>
          <p:cNvSpPr>
            <a:spLocks noGrp="1"/>
          </p:cNvSpPr>
          <p:nvPr>
            <p:ph type="body" sz="quarter" idx="14" hasCustomPrompt="1"/>
          </p:nvPr>
        </p:nvSpPr>
        <p:spPr>
          <a:xfrm>
            <a:off x="360000" y="2219041"/>
            <a:ext cx="7434124" cy="297839"/>
          </a:xfrm>
          <a:prstGeom prst="rect">
            <a:avLst/>
          </a:prstGeom>
        </p:spPr>
        <p:txBody>
          <a:bodyPr wrap="square" anchor="ctr">
            <a:noAutofit/>
          </a:bodyPr>
          <a:lstStyle>
            <a:lvl1pPr marL="0" indent="0">
              <a:lnSpc>
                <a:spcPct val="100000"/>
              </a:lnSpc>
              <a:spcBef>
                <a:spcPts val="277"/>
              </a:spcBef>
              <a:spcAft>
                <a:spcPts val="277"/>
              </a:spcAft>
              <a:buNone/>
              <a:defRPr sz="1600">
                <a:solidFill>
                  <a:schemeClr val="bg1"/>
                </a:solidFill>
                <a:latin typeface="Caecilia LT Std Roman" pitchFamily="50" charset="0"/>
              </a:defRPr>
            </a:lvl1pPr>
            <a:lvl2pPr>
              <a:buNone/>
              <a:defRPr>
                <a:solidFill>
                  <a:srgbClr val="FF0000"/>
                </a:solidFill>
                <a:latin typeface="+mn-lt"/>
              </a:defRPr>
            </a:lvl2pPr>
            <a:lvl3pPr>
              <a:buNone/>
              <a:defRPr>
                <a:solidFill>
                  <a:srgbClr val="FF0000"/>
                </a:solidFill>
                <a:latin typeface="+mn-lt"/>
              </a:defRPr>
            </a:lvl3pPr>
            <a:lvl4pPr>
              <a:buNone/>
              <a:defRPr>
                <a:solidFill>
                  <a:srgbClr val="FF0000"/>
                </a:solidFill>
                <a:latin typeface="+mn-lt"/>
              </a:defRPr>
            </a:lvl4pPr>
            <a:lvl5pPr>
              <a:buNone/>
              <a:defRPr>
                <a:solidFill>
                  <a:srgbClr val="FF0000"/>
                </a:solidFill>
                <a:latin typeface="+mn-lt"/>
              </a:defRPr>
            </a:lvl5pPr>
          </a:lstStyle>
          <a:p>
            <a:pPr lvl="0"/>
            <a:r>
              <a:rPr lang="en-US" dirty="0"/>
              <a:t>Click to edit subtitle</a:t>
            </a:r>
            <a:endParaRPr lang="en-GB" dirty="0"/>
          </a:p>
        </p:txBody>
      </p:sp>
      <p:sp>
        <p:nvSpPr>
          <p:cNvPr id="7" name="Text Placeholder 16"/>
          <p:cNvSpPr>
            <a:spLocks noGrp="1"/>
          </p:cNvSpPr>
          <p:nvPr>
            <p:ph type="body" sz="quarter" idx="15" hasCustomPrompt="1"/>
          </p:nvPr>
        </p:nvSpPr>
        <p:spPr>
          <a:xfrm>
            <a:off x="360000" y="2516881"/>
            <a:ext cx="7434124" cy="297839"/>
          </a:xfrm>
          <a:prstGeom prst="rect">
            <a:avLst/>
          </a:prstGeom>
        </p:spPr>
        <p:txBody>
          <a:bodyPr wrap="square">
            <a:noAutofit/>
          </a:bodyPr>
          <a:lstStyle>
            <a:lvl1pPr marL="0" indent="0">
              <a:lnSpc>
                <a:spcPct val="100000"/>
              </a:lnSpc>
              <a:spcBef>
                <a:spcPts val="277"/>
              </a:spcBef>
              <a:spcAft>
                <a:spcPts val="277"/>
              </a:spcAft>
              <a:buNone/>
              <a:defRPr sz="1600">
                <a:solidFill>
                  <a:schemeClr val="bg1"/>
                </a:solidFill>
                <a:latin typeface="+mn-lt"/>
              </a:defRPr>
            </a:lvl1pPr>
            <a:lvl2pPr>
              <a:buNone/>
              <a:defRPr>
                <a:solidFill>
                  <a:srgbClr val="FF0000"/>
                </a:solidFill>
                <a:latin typeface="+mn-lt"/>
              </a:defRPr>
            </a:lvl2pPr>
            <a:lvl3pPr>
              <a:buNone/>
              <a:defRPr>
                <a:solidFill>
                  <a:srgbClr val="FF0000"/>
                </a:solidFill>
                <a:latin typeface="+mn-lt"/>
              </a:defRPr>
            </a:lvl3pPr>
            <a:lvl4pPr>
              <a:buNone/>
              <a:defRPr>
                <a:solidFill>
                  <a:srgbClr val="FF0000"/>
                </a:solidFill>
                <a:latin typeface="+mn-lt"/>
              </a:defRPr>
            </a:lvl4pPr>
            <a:lvl5pPr>
              <a:buNone/>
              <a:defRPr>
                <a:solidFill>
                  <a:srgbClr val="FF0000"/>
                </a:solidFill>
                <a:latin typeface="+mn-lt"/>
              </a:defRPr>
            </a:lvl5pPr>
          </a:lstStyle>
          <a:p>
            <a:pPr lvl="0"/>
            <a:r>
              <a:rPr lang="en-US" dirty="0"/>
              <a:t>Click to manually add date</a:t>
            </a:r>
          </a:p>
        </p:txBody>
      </p:sp>
      <p:sp>
        <p:nvSpPr>
          <p:cNvPr id="8" name="Title 7"/>
          <p:cNvSpPr>
            <a:spLocks noGrp="1"/>
          </p:cNvSpPr>
          <p:nvPr>
            <p:ph type="title" hasCustomPrompt="1"/>
          </p:nvPr>
        </p:nvSpPr>
        <p:spPr>
          <a:xfrm>
            <a:off x="360000" y="1584488"/>
            <a:ext cx="7434124" cy="644124"/>
          </a:xfrm>
          <a:prstGeom prst="rect">
            <a:avLst/>
          </a:prstGeom>
        </p:spPr>
        <p:txBody>
          <a:bodyPr wrap="square" anchor="b">
            <a:noAutofit/>
          </a:bodyPr>
          <a:lstStyle>
            <a:lvl1pPr>
              <a:lnSpc>
                <a:spcPct val="100000"/>
              </a:lnSpc>
              <a:spcBef>
                <a:spcPts val="277"/>
              </a:spcBef>
              <a:spcAft>
                <a:spcPts val="277"/>
              </a:spcAft>
              <a:defRPr sz="3600" baseline="0">
                <a:latin typeface="+mj-lt"/>
              </a:defRPr>
            </a:lvl1pPr>
          </a:lstStyle>
          <a:p>
            <a:r>
              <a:rPr lang="en-US" dirty="0"/>
              <a:t>Presentation title</a:t>
            </a:r>
            <a:endParaRPr lang="en-GB" dirty="0"/>
          </a:p>
        </p:txBody>
      </p:sp>
      <p:pic>
        <p:nvPicPr>
          <p:cNvPr id="13" name="Picture 12">
            <a:extLst>
              <a:ext uri="{FF2B5EF4-FFF2-40B4-BE49-F238E27FC236}">
                <a16:creationId xmlns:a16="http://schemas.microsoft.com/office/drawing/2014/main" id="{49F1B0E8-0C92-4B51-8416-883664206F4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3000" y="540611"/>
            <a:ext cx="1872000" cy="346972"/>
          </a:xfrm>
          <a:prstGeom prst="rect">
            <a:avLst/>
          </a:prstGeom>
        </p:spPr>
      </p:pic>
      <p:grpSp>
        <p:nvGrpSpPr>
          <p:cNvPr id="11" name="Group 10">
            <a:extLst>
              <a:ext uri="{FF2B5EF4-FFF2-40B4-BE49-F238E27FC236}">
                <a16:creationId xmlns:a16="http://schemas.microsoft.com/office/drawing/2014/main" id="{BDD47CC3-EF73-469A-80FD-A07989D20EEC}"/>
              </a:ext>
            </a:extLst>
          </p:cNvPr>
          <p:cNvGrpSpPr/>
          <p:nvPr userDrawn="1"/>
        </p:nvGrpSpPr>
        <p:grpSpPr>
          <a:xfrm>
            <a:off x="361110" y="370800"/>
            <a:ext cx="9544890" cy="304801"/>
            <a:chOff x="361110" y="371474"/>
            <a:chExt cx="9544890" cy="304801"/>
          </a:xfrm>
        </p:grpSpPr>
        <p:cxnSp>
          <p:nvCxnSpPr>
            <p:cNvPr id="14" name="Straight Connector 13">
              <a:extLst>
                <a:ext uri="{FF2B5EF4-FFF2-40B4-BE49-F238E27FC236}">
                  <a16:creationId xmlns:a16="http://schemas.microsoft.com/office/drawing/2014/main" id="{21F034DB-9C93-4FF1-8C19-DA216DD9DA90}"/>
                </a:ext>
              </a:extLst>
            </p:cNvPr>
            <p:cNvCxnSpPr/>
            <p:nvPr userDrawn="1"/>
          </p:nvCxnSpPr>
          <p:spPr>
            <a:xfrm>
              <a:off x="652102" y="371474"/>
              <a:ext cx="9253898"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L-Shape 14">
              <a:extLst>
                <a:ext uri="{FF2B5EF4-FFF2-40B4-BE49-F238E27FC236}">
                  <a16:creationId xmlns:a16="http://schemas.microsoft.com/office/drawing/2014/main" id="{A0297166-3A28-44BF-B305-B88EED9CA700}"/>
                </a:ext>
              </a:extLst>
            </p:cNvPr>
            <p:cNvSpPr/>
            <p:nvPr userDrawn="1"/>
          </p:nvSpPr>
          <p:spPr>
            <a:xfrm rot="5400000">
              <a:off x="361110" y="371475"/>
              <a:ext cx="304800" cy="304800"/>
            </a:xfrm>
            <a:prstGeom prst="corner">
              <a:avLst>
                <a:gd name="adj1" fmla="val 11905"/>
                <a:gd name="adj2" fmla="val 134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Tree>
    <p:extLst>
      <p:ext uri="{BB962C8B-B14F-4D97-AF65-F5344CB8AC3E}">
        <p14:creationId xmlns:p14="http://schemas.microsoft.com/office/powerpoint/2010/main" val="142028507"/>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ront cover blue ">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6BE98C2-AB62-4FF5-AA5C-FCDAD7293FF7}"/>
              </a:ext>
            </a:extLst>
          </p:cNvPr>
          <p:cNvSpPr/>
          <p:nvPr userDrawn="1"/>
        </p:nvSpPr>
        <p:spPr>
          <a:xfrm>
            <a:off x="0" y="0"/>
            <a:ext cx="9911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solidFill>
                <a:srgbClr val="FFFFFF"/>
              </a:solidFill>
            </a:endParaRPr>
          </a:p>
        </p:txBody>
      </p:sp>
      <p:sp>
        <p:nvSpPr>
          <p:cNvPr id="9" name="Rectangle 8">
            <a:extLst>
              <a:ext uri="{FF2B5EF4-FFF2-40B4-BE49-F238E27FC236}">
                <a16:creationId xmlns:a16="http://schemas.microsoft.com/office/drawing/2014/main" id="{B1B6F297-F062-4A24-B5EC-39AA1867EF81}"/>
              </a:ext>
            </a:extLst>
          </p:cNvPr>
          <p:cNvSpPr/>
          <p:nvPr userDrawn="1"/>
        </p:nvSpPr>
        <p:spPr>
          <a:xfrm>
            <a:off x="0" y="0"/>
            <a:ext cx="990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solidFill>
                <a:srgbClr val="FFFFFF"/>
              </a:solidFill>
            </a:endParaRPr>
          </a:p>
        </p:txBody>
      </p:sp>
      <p:sp>
        <p:nvSpPr>
          <p:cNvPr id="3" name="Slide Number Placeholder 2"/>
          <p:cNvSpPr>
            <a:spLocks noGrp="1"/>
          </p:cNvSpPr>
          <p:nvPr>
            <p:ph type="sldNum" sz="quarter" idx="10"/>
          </p:nvPr>
        </p:nvSpPr>
        <p:spPr/>
        <p:txBody>
          <a:bodyPr/>
          <a:lstStyle/>
          <a:p>
            <a:fld id="{74CFB796-47D1-194A-A21B-C8DDD0F0FEAD}" type="slidenum">
              <a:rPr lang="en-US" smtClean="0"/>
              <a:pPr/>
              <a:t>‹#›</a:t>
            </a:fld>
            <a:endParaRPr lang="en-US" dirty="0"/>
          </a:p>
        </p:txBody>
      </p:sp>
      <p:sp>
        <p:nvSpPr>
          <p:cNvPr id="6" name="Text Placeholder 16"/>
          <p:cNvSpPr>
            <a:spLocks noGrp="1"/>
          </p:cNvSpPr>
          <p:nvPr>
            <p:ph type="body" sz="quarter" idx="14" hasCustomPrompt="1"/>
          </p:nvPr>
        </p:nvSpPr>
        <p:spPr>
          <a:xfrm>
            <a:off x="360000" y="2219041"/>
            <a:ext cx="7434124" cy="297839"/>
          </a:xfrm>
          <a:prstGeom prst="rect">
            <a:avLst/>
          </a:prstGeom>
        </p:spPr>
        <p:txBody>
          <a:bodyPr wrap="square" anchor="ctr">
            <a:noAutofit/>
          </a:bodyPr>
          <a:lstStyle>
            <a:lvl1pPr marL="0" indent="0">
              <a:lnSpc>
                <a:spcPct val="100000"/>
              </a:lnSpc>
              <a:spcBef>
                <a:spcPts val="277"/>
              </a:spcBef>
              <a:spcAft>
                <a:spcPts val="277"/>
              </a:spcAft>
              <a:buNone/>
              <a:defRPr sz="1600">
                <a:solidFill>
                  <a:schemeClr val="bg1"/>
                </a:solidFill>
                <a:latin typeface="Caecilia LT Std Roman" pitchFamily="50" charset="0"/>
              </a:defRPr>
            </a:lvl1pPr>
            <a:lvl2pPr>
              <a:buNone/>
              <a:defRPr>
                <a:solidFill>
                  <a:srgbClr val="FF0000"/>
                </a:solidFill>
                <a:latin typeface="+mn-lt"/>
              </a:defRPr>
            </a:lvl2pPr>
            <a:lvl3pPr>
              <a:buNone/>
              <a:defRPr>
                <a:solidFill>
                  <a:srgbClr val="FF0000"/>
                </a:solidFill>
                <a:latin typeface="+mn-lt"/>
              </a:defRPr>
            </a:lvl3pPr>
            <a:lvl4pPr>
              <a:buNone/>
              <a:defRPr>
                <a:solidFill>
                  <a:srgbClr val="FF0000"/>
                </a:solidFill>
                <a:latin typeface="+mn-lt"/>
              </a:defRPr>
            </a:lvl4pPr>
            <a:lvl5pPr>
              <a:buNone/>
              <a:defRPr>
                <a:solidFill>
                  <a:srgbClr val="FF0000"/>
                </a:solidFill>
                <a:latin typeface="+mn-lt"/>
              </a:defRPr>
            </a:lvl5pPr>
          </a:lstStyle>
          <a:p>
            <a:pPr lvl="0"/>
            <a:r>
              <a:rPr lang="en-US" dirty="0"/>
              <a:t>Click to edit subtitle</a:t>
            </a:r>
            <a:endParaRPr lang="en-GB" dirty="0"/>
          </a:p>
        </p:txBody>
      </p:sp>
      <p:sp>
        <p:nvSpPr>
          <p:cNvPr id="7" name="Text Placeholder 16"/>
          <p:cNvSpPr>
            <a:spLocks noGrp="1"/>
          </p:cNvSpPr>
          <p:nvPr>
            <p:ph type="body" sz="quarter" idx="15" hasCustomPrompt="1"/>
          </p:nvPr>
        </p:nvSpPr>
        <p:spPr>
          <a:xfrm>
            <a:off x="360000" y="2516881"/>
            <a:ext cx="7434124" cy="297839"/>
          </a:xfrm>
          <a:prstGeom prst="rect">
            <a:avLst/>
          </a:prstGeom>
        </p:spPr>
        <p:txBody>
          <a:bodyPr wrap="square">
            <a:noAutofit/>
          </a:bodyPr>
          <a:lstStyle>
            <a:lvl1pPr marL="0" indent="0">
              <a:lnSpc>
                <a:spcPct val="100000"/>
              </a:lnSpc>
              <a:spcBef>
                <a:spcPts val="277"/>
              </a:spcBef>
              <a:spcAft>
                <a:spcPts val="277"/>
              </a:spcAft>
              <a:buNone/>
              <a:defRPr sz="1600">
                <a:solidFill>
                  <a:schemeClr val="bg1"/>
                </a:solidFill>
                <a:latin typeface="+mn-lt"/>
              </a:defRPr>
            </a:lvl1pPr>
            <a:lvl2pPr>
              <a:buNone/>
              <a:defRPr>
                <a:solidFill>
                  <a:srgbClr val="FF0000"/>
                </a:solidFill>
                <a:latin typeface="+mn-lt"/>
              </a:defRPr>
            </a:lvl2pPr>
            <a:lvl3pPr>
              <a:buNone/>
              <a:defRPr>
                <a:solidFill>
                  <a:srgbClr val="FF0000"/>
                </a:solidFill>
                <a:latin typeface="+mn-lt"/>
              </a:defRPr>
            </a:lvl3pPr>
            <a:lvl4pPr>
              <a:buNone/>
              <a:defRPr>
                <a:solidFill>
                  <a:srgbClr val="FF0000"/>
                </a:solidFill>
                <a:latin typeface="+mn-lt"/>
              </a:defRPr>
            </a:lvl4pPr>
            <a:lvl5pPr>
              <a:buNone/>
              <a:defRPr>
                <a:solidFill>
                  <a:srgbClr val="FF0000"/>
                </a:solidFill>
                <a:latin typeface="+mn-lt"/>
              </a:defRPr>
            </a:lvl5pPr>
          </a:lstStyle>
          <a:p>
            <a:pPr lvl="0"/>
            <a:r>
              <a:rPr lang="en-US" dirty="0"/>
              <a:t>Click to manually add date</a:t>
            </a:r>
          </a:p>
        </p:txBody>
      </p:sp>
      <p:sp>
        <p:nvSpPr>
          <p:cNvPr id="8" name="Title 7"/>
          <p:cNvSpPr>
            <a:spLocks noGrp="1"/>
          </p:cNvSpPr>
          <p:nvPr>
            <p:ph type="title" hasCustomPrompt="1"/>
          </p:nvPr>
        </p:nvSpPr>
        <p:spPr>
          <a:xfrm>
            <a:off x="360000" y="1584488"/>
            <a:ext cx="7434124" cy="644124"/>
          </a:xfrm>
          <a:prstGeom prst="rect">
            <a:avLst/>
          </a:prstGeom>
        </p:spPr>
        <p:txBody>
          <a:bodyPr wrap="square" anchor="b">
            <a:noAutofit/>
          </a:bodyPr>
          <a:lstStyle>
            <a:lvl1pPr>
              <a:lnSpc>
                <a:spcPct val="100000"/>
              </a:lnSpc>
              <a:spcBef>
                <a:spcPts val="277"/>
              </a:spcBef>
              <a:spcAft>
                <a:spcPts val="277"/>
              </a:spcAft>
              <a:defRPr sz="3600" baseline="0">
                <a:latin typeface="+mj-lt"/>
              </a:defRPr>
            </a:lvl1pPr>
          </a:lstStyle>
          <a:p>
            <a:r>
              <a:rPr lang="en-US" dirty="0"/>
              <a:t>Presentation title</a:t>
            </a:r>
            <a:endParaRPr lang="en-GB" dirty="0"/>
          </a:p>
        </p:txBody>
      </p:sp>
      <p:pic>
        <p:nvPicPr>
          <p:cNvPr id="19" name="Picture 18">
            <a:extLst>
              <a:ext uri="{FF2B5EF4-FFF2-40B4-BE49-F238E27FC236}">
                <a16:creationId xmlns:a16="http://schemas.microsoft.com/office/drawing/2014/main" id="{8AB2394E-7902-418C-8B5F-2B066C9A11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3000" y="540611"/>
            <a:ext cx="1872000" cy="346972"/>
          </a:xfrm>
          <a:prstGeom prst="rect">
            <a:avLst/>
          </a:prstGeom>
        </p:spPr>
      </p:pic>
      <p:grpSp>
        <p:nvGrpSpPr>
          <p:cNvPr id="20" name="Group 19">
            <a:extLst>
              <a:ext uri="{FF2B5EF4-FFF2-40B4-BE49-F238E27FC236}">
                <a16:creationId xmlns:a16="http://schemas.microsoft.com/office/drawing/2014/main" id="{3FCDF4CD-DA83-4109-B3DA-FDFAF32A7962}"/>
              </a:ext>
            </a:extLst>
          </p:cNvPr>
          <p:cNvGrpSpPr/>
          <p:nvPr userDrawn="1"/>
        </p:nvGrpSpPr>
        <p:grpSpPr>
          <a:xfrm>
            <a:off x="361110" y="370800"/>
            <a:ext cx="9544890" cy="304801"/>
            <a:chOff x="361110" y="371474"/>
            <a:chExt cx="9544890" cy="304801"/>
          </a:xfrm>
        </p:grpSpPr>
        <p:cxnSp>
          <p:nvCxnSpPr>
            <p:cNvPr id="21" name="Straight Connector 20">
              <a:extLst>
                <a:ext uri="{FF2B5EF4-FFF2-40B4-BE49-F238E27FC236}">
                  <a16:creationId xmlns:a16="http://schemas.microsoft.com/office/drawing/2014/main" id="{C6A45C22-FCC4-4CCC-B152-FB3CE5BCAEDA}"/>
                </a:ext>
              </a:extLst>
            </p:cNvPr>
            <p:cNvCxnSpPr/>
            <p:nvPr userDrawn="1"/>
          </p:nvCxnSpPr>
          <p:spPr>
            <a:xfrm>
              <a:off x="652102" y="371474"/>
              <a:ext cx="9253898"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L-Shape 21">
              <a:extLst>
                <a:ext uri="{FF2B5EF4-FFF2-40B4-BE49-F238E27FC236}">
                  <a16:creationId xmlns:a16="http://schemas.microsoft.com/office/drawing/2014/main" id="{7E3D972F-3D0B-4920-B235-9E0A8EA14504}"/>
                </a:ext>
              </a:extLst>
            </p:cNvPr>
            <p:cNvSpPr/>
            <p:nvPr userDrawn="1"/>
          </p:nvSpPr>
          <p:spPr>
            <a:xfrm rot="5400000">
              <a:off x="361110" y="371475"/>
              <a:ext cx="304800" cy="304800"/>
            </a:xfrm>
            <a:prstGeom prst="corner">
              <a:avLst>
                <a:gd name="adj1" fmla="val 11905"/>
                <a:gd name="adj2" fmla="val 134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Tree>
    <p:extLst>
      <p:ext uri="{BB962C8B-B14F-4D97-AF65-F5344CB8AC3E}">
        <p14:creationId xmlns:p14="http://schemas.microsoft.com/office/powerpoint/2010/main" val="1049540630"/>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ront cover green ">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B1589DB-439A-492B-9429-A65666515D5F}"/>
              </a:ext>
            </a:extLst>
          </p:cNvPr>
          <p:cNvSpPr/>
          <p:nvPr userDrawn="1"/>
        </p:nvSpPr>
        <p:spPr>
          <a:xfrm>
            <a:off x="0" y="0"/>
            <a:ext cx="9911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solidFill>
                <a:srgbClr val="FFFFFF"/>
              </a:solidFill>
            </a:endParaRPr>
          </a:p>
        </p:txBody>
      </p:sp>
      <p:sp>
        <p:nvSpPr>
          <p:cNvPr id="9" name="Rectangle 8">
            <a:extLst>
              <a:ext uri="{FF2B5EF4-FFF2-40B4-BE49-F238E27FC236}">
                <a16:creationId xmlns:a16="http://schemas.microsoft.com/office/drawing/2014/main" id="{B1B6F297-F062-4A24-B5EC-39AA1867EF81}"/>
              </a:ext>
            </a:extLst>
          </p:cNvPr>
          <p:cNvSpPr/>
          <p:nvPr userDrawn="1"/>
        </p:nvSpPr>
        <p:spPr>
          <a:xfrm>
            <a:off x="0" y="0"/>
            <a:ext cx="990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solidFill>
                <a:srgbClr val="FFFFFF"/>
              </a:solidFill>
            </a:endParaRPr>
          </a:p>
        </p:txBody>
      </p:sp>
      <p:sp>
        <p:nvSpPr>
          <p:cNvPr id="3" name="Slide Number Placeholder 2"/>
          <p:cNvSpPr>
            <a:spLocks noGrp="1"/>
          </p:cNvSpPr>
          <p:nvPr>
            <p:ph type="sldNum" sz="quarter" idx="10"/>
          </p:nvPr>
        </p:nvSpPr>
        <p:spPr/>
        <p:txBody>
          <a:bodyPr/>
          <a:lstStyle/>
          <a:p>
            <a:fld id="{74CFB796-47D1-194A-A21B-C8DDD0F0FEAD}" type="slidenum">
              <a:rPr lang="en-US" smtClean="0"/>
              <a:pPr/>
              <a:t>‹#›</a:t>
            </a:fld>
            <a:endParaRPr lang="en-US" dirty="0"/>
          </a:p>
        </p:txBody>
      </p:sp>
      <p:sp>
        <p:nvSpPr>
          <p:cNvPr id="6" name="Text Placeholder 16"/>
          <p:cNvSpPr>
            <a:spLocks noGrp="1"/>
          </p:cNvSpPr>
          <p:nvPr>
            <p:ph type="body" sz="quarter" idx="14" hasCustomPrompt="1"/>
          </p:nvPr>
        </p:nvSpPr>
        <p:spPr>
          <a:xfrm>
            <a:off x="360000" y="2219041"/>
            <a:ext cx="7434124" cy="297839"/>
          </a:xfrm>
          <a:prstGeom prst="rect">
            <a:avLst/>
          </a:prstGeom>
        </p:spPr>
        <p:txBody>
          <a:bodyPr wrap="square" anchor="ctr">
            <a:noAutofit/>
          </a:bodyPr>
          <a:lstStyle>
            <a:lvl1pPr marL="0" indent="0">
              <a:lnSpc>
                <a:spcPct val="100000"/>
              </a:lnSpc>
              <a:spcBef>
                <a:spcPts val="277"/>
              </a:spcBef>
              <a:spcAft>
                <a:spcPts val="277"/>
              </a:spcAft>
              <a:buNone/>
              <a:defRPr sz="1600">
                <a:solidFill>
                  <a:schemeClr val="bg1"/>
                </a:solidFill>
                <a:latin typeface="Caecilia LT Std Roman" pitchFamily="50" charset="0"/>
              </a:defRPr>
            </a:lvl1pPr>
            <a:lvl2pPr>
              <a:buNone/>
              <a:defRPr>
                <a:solidFill>
                  <a:srgbClr val="FF0000"/>
                </a:solidFill>
                <a:latin typeface="+mn-lt"/>
              </a:defRPr>
            </a:lvl2pPr>
            <a:lvl3pPr>
              <a:buNone/>
              <a:defRPr>
                <a:solidFill>
                  <a:srgbClr val="FF0000"/>
                </a:solidFill>
                <a:latin typeface="+mn-lt"/>
              </a:defRPr>
            </a:lvl3pPr>
            <a:lvl4pPr>
              <a:buNone/>
              <a:defRPr>
                <a:solidFill>
                  <a:srgbClr val="FF0000"/>
                </a:solidFill>
                <a:latin typeface="+mn-lt"/>
              </a:defRPr>
            </a:lvl4pPr>
            <a:lvl5pPr>
              <a:buNone/>
              <a:defRPr>
                <a:solidFill>
                  <a:srgbClr val="FF0000"/>
                </a:solidFill>
                <a:latin typeface="+mn-lt"/>
              </a:defRPr>
            </a:lvl5pPr>
          </a:lstStyle>
          <a:p>
            <a:pPr lvl="0"/>
            <a:r>
              <a:rPr lang="en-US" dirty="0"/>
              <a:t>Click to edit subtitle</a:t>
            </a:r>
            <a:endParaRPr lang="en-GB" dirty="0"/>
          </a:p>
        </p:txBody>
      </p:sp>
      <p:sp>
        <p:nvSpPr>
          <p:cNvPr id="7" name="Text Placeholder 16"/>
          <p:cNvSpPr>
            <a:spLocks noGrp="1"/>
          </p:cNvSpPr>
          <p:nvPr>
            <p:ph type="body" sz="quarter" idx="15" hasCustomPrompt="1"/>
          </p:nvPr>
        </p:nvSpPr>
        <p:spPr>
          <a:xfrm>
            <a:off x="360000" y="2516881"/>
            <a:ext cx="7434124" cy="297839"/>
          </a:xfrm>
          <a:prstGeom prst="rect">
            <a:avLst/>
          </a:prstGeom>
        </p:spPr>
        <p:txBody>
          <a:bodyPr wrap="square">
            <a:noAutofit/>
          </a:bodyPr>
          <a:lstStyle>
            <a:lvl1pPr marL="0" indent="0">
              <a:lnSpc>
                <a:spcPct val="100000"/>
              </a:lnSpc>
              <a:spcBef>
                <a:spcPts val="277"/>
              </a:spcBef>
              <a:spcAft>
                <a:spcPts val="277"/>
              </a:spcAft>
              <a:buNone/>
              <a:defRPr sz="1600">
                <a:solidFill>
                  <a:schemeClr val="bg1"/>
                </a:solidFill>
                <a:latin typeface="+mn-lt"/>
              </a:defRPr>
            </a:lvl1pPr>
            <a:lvl2pPr>
              <a:buNone/>
              <a:defRPr>
                <a:solidFill>
                  <a:srgbClr val="FF0000"/>
                </a:solidFill>
                <a:latin typeface="+mn-lt"/>
              </a:defRPr>
            </a:lvl2pPr>
            <a:lvl3pPr>
              <a:buNone/>
              <a:defRPr>
                <a:solidFill>
                  <a:srgbClr val="FF0000"/>
                </a:solidFill>
                <a:latin typeface="+mn-lt"/>
              </a:defRPr>
            </a:lvl3pPr>
            <a:lvl4pPr>
              <a:buNone/>
              <a:defRPr>
                <a:solidFill>
                  <a:srgbClr val="FF0000"/>
                </a:solidFill>
                <a:latin typeface="+mn-lt"/>
              </a:defRPr>
            </a:lvl4pPr>
            <a:lvl5pPr>
              <a:buNone/>
              <a:defRPr>
                <a:solidFill>
                  <a:srgbClr val="FF0000"/>
                </a:solidFill>
                <a:latin typeface="+mn-lt"/>
              </a:defRPr>
            </a:lvl5pPr>
          </a:lstStyle>
          <a:p>
            <a:pPr lvl="0"/>
            <a:r>
              <a:rPr lang="en-US" dirty="0"/>
              <a:t>Click to manually add date</a:t>
            </a:r>
          </a:p>
        </p:txBody>
      </p:sp>
      <p:sp>
        <p:nvSpPr>
          <p:cNvPr id="8" name="Title 7"/>
          <p:cNvSpPr>
            <a:spLocks noGrp="1"/>
          </p:cNvSpPr>
          <p:nvPr>
            <p:ph type="title" hasCustomPrompt="1"/>
          </p:nvPr>
        </p:nvSpPr>
        <p:spPr>
          <a:xfrm>
            <a:off x="360000" y="1584488"/>
            <a:ext cx="7434124" cy="644124"/>
          </a:xfrm>
          <a:prstGeom prst="rect">
            <a:avLst/>
          </a:prstGeom>
        </p:spPr>
        <p:txBody>
          <a:bodyPr wrap="square" anchor="b">
            <a:noAutofit/>
          </a:bodyPr>
          <a:lstStyle>
            <a:lvl1pPr>
              <a:lnSpc>
                <a:spcPct val="100000"/>
              </a:lnSpc>
              <a:spcBef>
                <a:spcPts val="277"/>
              </a:spcBef>
              <a:spcAft>
                <a:spcPts val="277"/>
              </a:spcAft>
              <a:defRPr sz="3600" baseline="0">
                <a:latin typeface="+mj-lt"/>
              </a:defRPr>
            </a:lvl1pPr>
          </a:lstStyle>
          <a:p>
            <a:r>
              <a:rPr lang="en-US" dirty="0"/>
              <a:t>Presentation title</a:t>
            </a:r>
            <a:endParaRPr lang="en-GB" dirty="0"/>
          </a:p>
        </p:txBody>
      </p:sp>
      <p:pic>
        <p:nvPicPr>
          <p:cNvPr id="19" name="Picture 18">
            <a:extLst>
              <a:ext uri="{FF2B5EF4-FFF2-40B4-BE49-F238E27FC236}">
                <a16:creationId xmlns:a16="http://schemas.microsoft.com/office/drawing/2014/main" id="{917B07D2-8F32-44C3-814A-1D4C14FF32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3000" y="540611"/>
            <a:ext cx="1872000" cy="346972"/>
          </a:xfrm>
          <a:prstGeom prst="rect">
            <a:avLst/>
          </a:prstGeom>
        </p:spPr>
      </p:pic>
      <p:grpSp>
        <p:nvGrpSpPr>
          <p:cNvPr id="20" name="Group 19">
            <a:extLst>
              <a:ext uri="{FF2B5EF4-FFF2-40B4-BE49-F238E27FC236}">
                <a16:creationId xmlns:a16="http://schemas.microsoft.com/office/drawing/2014/main" id="{315CD8F6-B9F3-4F57-8085-B14139AEAF06}"/>
              </a:ext>
            </a:extLst>
          </p:cNvPr>
          <p:cNvGrpSpPr/>
          <p:nvPr userDrawn="1"/>
        </p:nvGrpSpPr>
        <p:grpSpPr>
          <a:xfrm>
            <a:off x="361110" y="370800"/>
            <a:ext cx="9544890" cy="304801"/>
            <a:chOff x="361110" y="371474"/>
            <a:chExt cx="9544890" cy="304801"/>
          </a:xfrm>
        </p:grpSpPr>
        <p:cxnSp>
          <p:nvCxnSpPr>
            <p:cNvPr id="21" name="Straight Connector 20">
              <a:extLst>
                <a:ext uri="{FF2B5EF4-FFF2-40B4-BE49-F238E27FC236}">
                  <a16:creationId xmlns:a16="http://schemas.microsoft.com/office/drawing/2014/main" id="{F8B055E2-9785-4E35-A513-7EB815B18D89}"/>
                </a:ext>
              </a:extLst>
            </p:cNvPr>
            <p:cNvCxnSpPr/>
            <p:nvPr userDrawn="1"/>
          </p:nvCxnSpPr>
          <p:spPr>
            <a:xfrm>
              <a:off x="652102" y="371474"/>
              <a:ext cx="9253898"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L-Shape 21">
              <a:extLst>
                <a:ext uri="{FF2B5EF4-FFF2-40B4-BE49-F238E27FC236}">
                  <a16:creationId xmlns:a16="http://schemas.microsoft.com/office/drawing/2014/main" id="{CBEFBDD9-C7F6-4799-B813-5AE9E5A59C75}"/>
                </a:ext>
              </a:extLst>
            </p:cNvPr>
            <p:cNvSpPr/>
            <p:nvPr userDrawn="1"/>
          </p:nvSpPr>
          <p:spPr>
            <a:xfrm rot="5400000">
              <a:off x="361110" y="371475"/>
              <a:ext cx="304800" cy="304800"/>
            </a:xfrm>
            <a:prstGeom prst="corner">
              <a:avLst>
                <a:gd name="adj1" fmla="val 11905"/>
                <a:gd name="adj2" fmla="val 134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Tree>
    <p:extLst>
      <p:ext uri="{BB962C8B-B14F-4D97-AF65-F5344CB8AC3E}">
        <p14:creationId xmlns:p14="http://schemas.microsoft.com/office/powerpoint/2010/main" val="382879082"/>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ront cover teal ">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CB40423-2710-4DF6-BAED-7D6B7EDB7AA4}"/>
              </a:ext>
            </a:extLst>
          </p:cNvPr>
          <p:cNvSpPr/>
          <p:nvPr userDrawn="1"/>
        </p:nvSpPr>
        <p:spPr>
          <a:xfrm>
            <a:off x="0" y="0"/>
            <a:ext cx="9911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solidFill>
                <a:srgbClr val="FFFFFF"/>
              </a:solidFill>
            </a:endParaRPr>
          </a:p>
        </p:txBody>
      </p:sp>
      <p:sp>
        <p:nvSpPr>
          <p:cNvPr id="9" name="Rectangle 8">
            <a:extLst>
              <a:ext uri="{FF2B5EF4-FFF2-40B4-BE49-F238E27FC236}">
                <a16:creationId xmlns:a16="http://schemas.microsoft.com/office/drawing/2014/main" id="{B1B6F297-F062-4A24-B5EC-39AA1867EF81}"/>
              </a:ext>
            </a:extLst>
          </p:cNvPr>
          <p:cNvSpPr/>
          <p:nvPr userDrawn="1"/>
        </p:nvSpPr>
        <p:spPr>
          <a:xfrm>
            <a:off x="0" y="0"/>
            <a:ext cx="990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solidFill>
                <a:srgbClr val="FFFFFF"/>
              </a:solidFill>
            </a:endParaRPr>
          </a:p>
        </p:txBody>
      </p:sp>
      <p:sp>
        <p:nvSpPr>
          <p:cNvPr id="3" name="Slide Number Placeholder 2"/>
          <p:cNvSpPr>
            <a:spLocks noGrp="1"/>
          </p:cNvSpPr>
          <p:nvPr>
            <p:ph type="sldNum" sz="quarter" idx="10"/>
          </p:nvPr>
        </p:nvSpPr>
        <p:spPr/>
        <p:txBody>
          <a:bodyPr/>
          <a:lstStyle/>
          <a:p>
            <a:fld id="{74CFB796-47D1-194A-A21B-C8DDD0F0FEAD}" type="slidenum">
              <a:rPr lang="en-US" smtClean="0"/>
              <a:pPr/>
              <a:t>‹#›</a:t>
            </a:fld>
            <a:endParaRPr lang="en-US" dirty="0"/>
          </a:p>
        </p:txBody>
      </p:sp>
      <p:sp>
        <p:nvSpPr>
          <p:cNvPr id="6" name="Text Placeholder 16"/>
          <p:cNvSpPr>
            <a:spLocks noGrp="1"/>
          </p:cNvSpPr>
          <p:nvPr>
            <p:ph type="body" sz="quarter" idx="14" hasCustomPrompt="1"/>
          </p:nvPr>
        </p:nvSpPr>
        <p:spPr>
          <a:xfrm>
            <a:off x="360000" y="2219041"/>
            <a:ext cx="7434124" cy="297839"/>
          </a:xfrm>
          <a:prstGeom prst="rect">
            <a:avLst/>
          </a:prstGeom>
        </p:spPr>
        <p:txBody>
          <a:bodyPr wrap="square" anchor="ctr">
            <a:noAutofit/>
          </a:bodyPr>
          <a:lstStyle>
            <a:lvl1pPr marL="0" indent="0">
              <a:lnSpc>
                <a:spcPct val="100000"/>
              </a:lnSpc>
              <a:spcBef>
                <a:spcPts val="277"/>
              </a:spcBef>
              <a:spcAft>
                <a:spcPts val="277"/>
              </a:spcAft>
              <a:buNone/>
              <a:defRPr sz="1600">
                <a:solidFill>
                  <a:schemeClr val="bg1"/>
                </a:solidFill>
                <a:latin typeface="Caecilia LT Std Roman" pitchFamily="50" charset="0"/>
              </a:defRPr>
            </a:lvl1pPr>
            <a:lvl2pPr>
              <a:buNone/>
              <a:defRPr>
                <a:solidFill>
                  <a:srgbClr val="FF0000"/>
                </a:solidFill>
                <a:latin typeface="+mn-lt"/>
              </a:defRPr>
            </a:lvl2pPr>
            <a:lvl3pPr>
              <a:buNone/>
              <a:defRPr>
                <a:solidFill>
                  <a:srgbClr val="FF0000"/>
                </a:solidFill>
                <a:latin typeface="+mn-lt"/>
              </a:defRPr>
            </a:lvl3pPr>
            <a:lvl4pPr>
              <a:buNone/>
              <a:defRPr>
                <a:solidFill>
                  <a:srgbClr val="FF0000"/>
                </a:solidFill>
                <a:latin typeface="+mn-lt"/>
              </a:defRPr>
            </a:lvl4pPr>
            <a:lvl5pPr>
              <a:buNone/>
              <a:defRPr>
                <a:solidFill>
                  <a:srgbClr val="FF0000"/>
                </a:solidFill>
                <a:latin typeface="+mn-lt"/>
              </a:defRPr>
            </a:lvl5pPr>
          </a:lstStyle>
          <a:p>
            <a:pPr lvl="0"/>
            <a:r>
              <a:rPr lang="en-US" dirty="0"/>
              <a:t>Click to edit subtitle</a:t>
            </a:r>
            <a:endParaRPr lang="en-GB" dirty="0"/>
          </a:p>
        </p:txBody>
      </p:sp>
      <p:sp>
        <p:nvSpPr>
          <p:cNvPr id="7" name="Text Placeholder 16"/>
          <p:cNvSpPr>
            <a:spLocks noGrp="1"/>
          </p:cNvSpPr>
          <p:nvPr>
            <p:ph type="body" sz="quarter" idx="15" hasCustomPrompt="1"/>
          </p:nvPr>
        </p:nvSpPr>
        <p:spPr>
          <a:xfrm>
            <a:off x="360000" y="2516881"/>
            <a:ext cx="7434124" cy="297839"/>
          </a:xfrm>
          <a:prstGeom prst="rect">
            <a:avLst/>
          </a:prstGeom>
        </p:spPr>
        <p:txBody>
          <a:bodyPr wrap="square">
            <a:noAutofit/>
          </a:bodyPr>
          <a:lstStyle>
            <a:lvl1pPr marL="0" indent="0">
              <a:lnSpc>
                <a:spcPct val="100000"/>
              </a:lnSpc>
              <a:spcBef>
                <a:spcPts val="277"/>
              </a:spcBef>
              <a:spcAft>
                <a:spcPts val="277"/>
              </a:spcAft>
              <a:buNone/>
              <a:defRPr sz="1600">
                <a:solidFill>
                  <a:schemeClr val="bg1"/>
                </a:solidFill>
                <a:latin typeface="+mn-lt"/>
              </a:defRPr>
            </a:lvl1pPr>
            <a:lvl2pPr>
              <a:buNone/>
              <a:defRPr>
                <a:solidFill>
                  <a:srgbClr val="FF0000"/>
                </a:solidFill>
                <a:latin typeface="+mn-lt"/>
              </a:defRPr>
            </a:lvl2pPr>
            <a:lvl3pPr>
              <a:buNone/>
              <a:defRPr>
                <a:solidFill>
                  <a:srgbClr val="FF0000"/>
                </a:solidFill>
                <a:latin typeface="+mn-lt"/>
              </a:defRPr>
            </a:lvl3pPr>
            <a:lvl4pPr>
              <a:buNone/>
              <a:defRPr>
                <a:solidFill>
                  <a:srgbClr val="FF0000"/>
                </a:solidFill>
                <a:latin typeface="+mn-lt"/>
              </a:defRPr>
            </a:lvl4pPr>
            <a:lvl5pPr>
              <a:buNone/>
              <a:defRPr>
                <a:solidFill>
                  <a:srgbClr val="FF0000"/>
                </a:solidFill>
                <a:latin typeface="+mn-lt"/>
              </a:defRPr>
            </a:lvl5pPr>
          </a:lstStyle>
          <a:p>
            <a:pPr lvl="0"/>
            <a:r>
              <a:rPr lang="en-US" dirty="0"/>
              <a:t>Click to manually add date</a:t>
            </a:r>
          </a:p>
        </p:txBody>
      </p:sp>
      <p:sp>
        <p:nvSpPr>
          <p:cNvPr id="8" name="Title 7"/>
          <p:cNvSpPr>
            <a:spLocks noGrp="1"/>
          </p:cNvSpPr>
          <p:nvPr>
            <p:ph type="title" hasCustomPrompt="1"/>
          </p:nvPr>
        </p:nvSpPr>
        <p:spPr>
          <a:xfrm>
            <a:off x="360000" y="1584488"/>
            <a:ext cx="7434124" cy="644124"/>
          </a:xfrm>
          <a:prstGeom prst="rect">
            <a:avLst/>
          </a:prstGeom>
        </p:spPr>
        <p:txBody>
          <a:bodyPr wrap="square" anchor="b">
            <a:noAutofit/>
          </a:bodyPr>
          <a:lstStyle>
            <a:lvl1pPr>
              <a:lnSpc>
                <a:spcPct val="100000"/>
              </a:lnSpc>
              <a:spcBef>
                <a:spcPts val="277"/>
              </a:spcBef>
              <a:spcAft>
                <a:spcPts val="277"/>
              </a:spcAft>
              <a:defRPr sz="3600" baseline="0">
                <a:latin typeface="+mj-lt"/>
              </a:defRPr>
            </a:lvl1pPr>
          </a:lstStyle>
          <a:p>
            <a:r>
              <a:rPr lang="en-US" dirty="0"/>
              <a:t>Presentation title</a:t>
            </a:r>
            <a:endParaRPr lang="en-GB" dirty="0"/>
          </a:p>
        </p:txBody>
      </p:sp>
      <p:pic>
        <p:nvPicPr>
          <p:cNvPr id="19" name="Picture 18">
            <a:extLst>
              <a:ext uri="{FF2B5EF4-FFF2-40B4-BE49-F238E27FC236}">
                <a16:creationId xmlns:a16="http://schemas.microsoft.com/office/drawing/2014/main" id="{5DB57618-8291-4CDD-91AD-7D80076627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3000" y="540611"/>
            <a:ext cx="1872000" cy="346972"/>
          </a:xfrm>
          <a:prstGeom prst="rect">
            <a:avLst/>
          </a:prstGeom>
        </p:spPr>
      </p:pic>
      <p:grpSp>
        <p:nvGrpSpPr>
          <p:cNvPr id="20" name="Group 19">
            <a:extLst>
              <a:ext uri="{FF2B5EF4-FFF2-40B4-BE49-F238E27FC236}">
                <a16:creationId xmlns:a16="http://schemas.microsoft.com/office/drawing/2014/main" id="{2655128B-0B3B-4A28-87E5-2429393F3E01}"/>
              </a:ext>
            </a:extLst>
          </p:cNvPr>
          <p:cNvGrpSpPr/>
          <p:nvPr userDrawn="1"/>
        </p:nvGrpSpPr>
        <p:grpSpPr>
          <a:xfrm>
            <a:off x="361110" y="370800"/>
            <a:ext cx="9544890" cy="304801"/>
            <a:chOff x="361110" y="371474"/>
            <a:chExt cx="9544890" cy="304801"/>
          </a:xfrm>
        </p:grpSpPr>
        <p:cxnSp>
          <p:nvCxnSpPr>
            <p:cNvPr id="21" name="Straight Connector 20">
              <a:extLst>
                <a:ext uri="{FF2B5EF4-FFF2-40B4-BE49-F238E27FC236}">
                  <a16:creationId xmlns:a16="http://schemas.microsoft.com/office/drawing/2014/main" id="{DFE0B83B-111A-4FC0-82B2-646E836AE3D6}"/>
                </a:ext>
              </a:extLst>
            </p:cNvPr>
            <p:cNvCxnSpPr/>
            <p:nvPr userDrawn="1"/>
          </p:nvCxnSpPr>
          <p:spPr>
            <a:xfrm>
              <a:off x="652102" y="371474"/>
              <a:ext cx="9253898"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L-Shape 21">
              <a:extLst>
                <a:ext uri="{FF2B5EF4-FFF2-40B4-BE49-F238E27FC236}">
                  <a16:creationId xmlns:a16="http://schemas.microsoft.com/office/drawing/2014/main" id="{53881C2A-D930-4B4F-A13B-31B61D053AE5}"/>
                </a:ext>
              </a:extLst>
            </p:cNvPr>
            <p:cNvSpPr/>
            <p:nvPr userDrawn="1"/>
          </p:nvSpPr>
          <p:spPr>
            <a:xfrm rot="5400000">
              <a:off x="361110" y="371475"/>
              <a:ext cx="304800" cy="304800"/>
            </a:xfrm>
            <a:prstGeom prst="corner">
              <a:avLst>
                <a:gd name="adj1" fmla="val 11905"/>
                <a:gd name="adj2" fmla="val 134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Tree>
    <p:extLst>
      <p:ext uri="{BB962C8B-B14F-4D97-AF65-F5344CB8AC3E}">
        <p14:creationId xmlns:p14="http://schemas.microsoft.com/office/powerpoint/2010/main" val="1693393980"/>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ront cover purple ">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2B7D199-03FA-4E35-82F1-39F5F10FC831}"/>
              </a:ext>
            </a:extLst>
          </p:cNvPr>
          <p:cNvSpPr/>
          <p:nvPr userDrawn="1"/>
        </p:nvSpPr>
        <p:spPr>
          <a:xfrm>
            <a:off x="0" y="0"/>
            <a:ext cx="9911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solidFill>
                <a:srgbClr val="FFFFFF"/>
              </a:solidFill>
            </a:endParaRPr>
          </a:p>
        </p:txBody>
      </p:sp>
      <p:sp>
        <p:nvSpPr>
          <p:cNvPr id="9" name="Rectangle 8">
            <a:extLst>
              <a:ext uri="{FF2B5EF4-FFF2-40B4-BE49-F238E27FC236}">
                <a16:creationId xmlns:a16="http://schemas.microsoft.com/office/drawing/2014/main" id="{B1B6F297-F062-4A24-B5EC-39AA1867EF81}"/>
              </a:ext>
            </a:extLst>
          </p:cNvPr>
          <p:cNvSpPr/>
          <p:nvPr userDrawn="1"/>
        </p:nvSpPr>
        <p:spPr>
          <a:xfrm>
            <a:off x="0" y="0"/>
            <a:ext cx="990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solidFill>
                <a:srgbClr val="FFFFFF"/>
              </a:solidFill>
            </a:endParaRPr>
          </a:p>
        </p:txBody>
      </p:sp>
      <p:sp>
        <p:nvSpPr>
          <p:cNvPr id="3" name="Slide Number Placeholder 2"/>
          <p:cNvSpPr>
            <a:spLocks noGrp="1"/>
          </p:cNvSpPr>
          <p:nvPr>
            <p:ph type="sldNum" sz="quarter" idx="10"/>
          </p:nvPr>
        </p:nvSpPr>
        <p:spPr/>
        <p:txBody>
          <a:bodyPr/>
          <a:lstStyle/>
          <a:p>
            <a:fld id="{74CFB796-47D1-194A-A21B-C8DDD0F0FEAD}" type="slidenum">
              <a:rPr lang="en-US" smtClean="0"/>
              <a:pPr/>
              <a:t>‹#›</a:t>
            </a:fld>
            <a:endParaRPr lang="en-US" dirty="0"/>
          </a:p>
        </p:txBody>
      </p:sp>
      <p:sp>
        <p:nvSpPr>
          <p:cNvPr id="6" name="Text Placeholder 16"/>
          <p:cNvSpPr>
            <a:spLocks noGrp="1"/>
          </p:cNvSpPr>
          <p:nvPr>
            <p:ph type="body" sz="quarter" idx="14" hasCustomPrompt="1"/>
          </p:nvPr>
        </p:nvSpPr>
        <p:spPr>
          <a:xfrm>
            <a:off x="360000" y="2219041"/>
            <a:ext cx="7434124" cy="297839"/>
          </a:xfrm>
          <a:prstGeom prst="rect">
            <a:avLst/>
          </a:prstGeom>
        </p:spPr>
        <p:txBody>
          <a:bodyPr wrap="square" anchor="ctr">
            <a:noAutofit/>
          </a:bodyPr>
          <a:lstStyle>
            <a:lvl1pPr marL="0" indent="0">
              <a:lnSpc>
                <a:spcPct val="100000"/>
              </a:lnSpc>
              <a:spcBef>
                <a:spcPts val="277"/>
              </a:spcBef>
              <a:spcAft>
                <a:spcPts val="277"/>
              </a:spcAft>
              <a:buNone/>
              <a:defRPr sz="1600">
                <a:solidFill>
                  <a:schemeClr val="bg1"/>
                </a:solidFill>
                <a:latin typeface="Caecilia LT Std Roman" pitchFamily="50" charset="0"/>
              </a:defRPr>
            </a:lvl1pPr>
            <a:lvl2pPr>
              <a:buNone/>
              <a:defRPr>
                <a:solidFill>
                  <a:srgbClr val="FF0000"/>
                </a:solidFill>
                <a:latin typeface="+mn-lt"/>
              </a:defRPr>
            </a:lvl2pPr>
            <a:lvl3pPr>
              <a:buNone/>
              <a:defRPr>
                <a:solidFill>
                  <a:srgbClr val="FF0000"/>
                </a:solidFill>
                <a:latin typeface="+mn-lt"/>
              </a:defRPr>
            </a:lvl3pPr>
            <a:lvl4pPr>
              <a:buNone/>
              <a:defRPr>
                <a:solidFill>
                  <a:srgbClr val="FF0000"/>
                </a:solidFill>
                <a:latin typeface="+mn-lt"/>
              </a:defRPr>
            </a:lvl4pPr>
            <a:lvl5pPr>
              <a:buNone/>
              <a:defRPr>
                <a:solidFill>
                  <a:srgbClr val="FF0000"/>
                </a:solidFill>
                <a:latin typeface="+mn-lt"/>
              </a:defRPr>
            </a:lvl5pPr>
          </a:lstStyle>
          <a:p>
            <a:pPr lvl="0"/>
            <a:r>
              <a:rPr lang="en-US" dirty="0"/>
              <a:t>Click to edit subtitle</a:t>
            </a:r>
            <a:endParaRPr lang="en-GB" dirty="0"/>
          </a:p>
        </p:txBody>
      </p:sp>
      <p:sp>
        <p:nvSpPr>
          <p:cNvPr id="7" name="Text Placeholder 16"/>
          <p:cNvSpPr>
            <a:spLocks noGrp="1"/>
          </p:cNvSpPr>
          <p:nvPr>
            <p:ph type="body" sz="quarter" idx="15" hasCustomPrompt="1"/>
          </p:nvPr>
        </p:nvSpPr>
        <p:spPr>
          <a:xfrm>
            <a:off x="360000" y="2516881"/>
            <a:ext cx="7434124" cy="297839"/>
          </a:xfrm>
          <a:prstGeom prst="rect">
            <a:avLst/>
          </a:prstGeom>
        </p:spPr>
        <p:txBody>
          <a:bodyPr wrap="square">
            <a:noAutofit/>
          </a:bodyPr>
          <a:lstStyle>
            <a:lvl1pPr marL="0" indent="0">
              <a:lnSpc>
                <a:spcPct val="100000"/>
              </a:lnSpc>
              <a:spcBef>
                <a:spcPts val="277"/>
              </a:spcBef>
              <a:spcAft>
                <a:spcPts val="277"/>
              </a:spcAft>
              <a:buNone/>
              <a:defRPr sz="1600">
                <a:solidFill>
                  <a:schemeClr val="bg1"/>
                </a:solidFill>
                <a:latin typeface="+mn-lt"/>
              </a:defRPr>
            </a:lvl1pPr>
            <a:lvl2pPr>
              <a:buNone/>
              <a:defRPr>
                <a:solidFill>
                  <a:srgbClr val="FF0000"/>
                </a:solidFill>
                <a:latin typeface="+mn-lt"/>
              </a:defRPr>
            </a:lvl2pPr>
            <a:lvl3pPr>
              <a:buNone/>
              <a:defRPr>
                <a:solidFill>
                  <a:srgbClr val="FF0000"/>
                </a:solidFill>
                <a:latin typeface="+mn-lt"/>
              </a:defRPr>
            </a:lvl3pPr>
            <a:lvl4pPr>
              <a:buNone/>
              <a:defRPr>
                <a:solidFill>
                  <a:srgbClr val="FF0000"/>
                </a:solidFill>
                <a:latin typeface="+mn-lt"/>
              </a:defRPr>
            </a:lvl4pPr>
            <a:lvl5pPr>
              <a:buNone/>
              <a:defRPr>
                <a:solidFill>
                  <a:srgbClr val="FF0000"/>
                </a:solidFill>
                <a:latin typeface="+mn-lt"/>
              </a:defRPr>
            </a:lvl5pPr>
          </a:lstStyle>
          <a:p>
            <a:pPr lvl="0"/>
            <a:r>
              <a:rPr lang="en-US" dirty="0"/>
              <a:t>Click to manually add date</a:t>
            </a:r>
          </a:p>
        </p:txBody>
      </p:sp>
      <p:sp>
        <p:nvSpPr>
          <p:cNvPr id="8" name="Title 7"/>
          <p:cNvSpPr>
            <a:spLocks noGrp="1"/>
          </p:cNvSpPr>
          <p:nvPr>
            <p:ph type="title" hasCustomPrompt="1"/>
          </p:nvPr>
        </p:nvSpPr>
        <p:spPr>
          <a:xfrm>
            <a:off x="360000" y="1584488"/>
            <a:ext cx="7434124" cy="644124"/>
          </a:xfrm>
          <a:prstGeom prst="rect">
            <a:avLst/>
          </a:prstGeom>
        </p:spPr>
        <p:txBody>
          <a:bodyPr wrap="square" anchor="b">
            <a:noAutofit/>
          </a:bodyPr>
          <a:lstStyle>
            <a:lvl1pPr>
              <a:lnSpc>
                <a:spcPct val="100000"/>
              </a:lnSpc>
              <a:spcBef>
                <a:spcPts val="277"/>
              </a:spcBef>
              <a:spcAft>
                <a:spcPts val="277"/>
              </a:spcAft>
              <a:defRPr sz="3600" baseline="0">
                <a:latin typeface="+mj-lt"/>
              </a:defRPr>
            </a:lvl1pPr>
          </a:lstStyle>
          <a:p>
            <a:r>
              <a:rPr lang="en-US" dirty="0"/>
              <a:t>Presentation title</a:t>
            </a:r>
            <a:endParaRPr lang="en-GB" dirty="0"/>
          </a:p>
        </p:txBody>
      </p:sp>
      <p:pic>
        <p:nvPicPr>
          <p:cNvPr id="19" name="Picture 18">
            <a:extLst>
              <a:ext uri="{FF2B5EF4-FFF2-40B4-BE49-F238E27FC236}">
                <a16:creationId xmlns:a16="http://schemas.microsoft.com/office/drawing/2014/main" id="{F0D26962-F92B-4130-A4E2-8FFD38E122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3000" y="540611"/>
            <a:ext cx="1872000" cy="346972"/>
          </a:xfrm>
          <a:prstGeom prst="rect">
            <a:avLst/>
          </a:prstGeom>
        </p:spPr>
      </p:pic>
      <p:grpSp>
        <p:nvGrpSpPr>
          <p:cNvPr id="20" name="Group 19">
            <a:extLst>
              <a:ext uri="{FF2B5EF4-FFF2-40B4-BE49-F238E27FC236}">
                <a16:creationId xmlns:a16="http://schemas.microsoft.com/office/drawing/2014/main" id="{059421BA-1F31-4160-BB33-8F1A586FA0C6}"/>
              </a:ext>
            </a:extLst>
          </p:cNvPr>
          <p:cNvGrpSpPr/>
          <p:nvPr userDrawn="1"/>
        </p:nvGrpSpPr>
        <p:grpSpPr>
          <a:xfrm>
            <a:off x="361110" y="370800"/>
            <a:ext cx="9544890" cy="304801"/>
            <a:chOff x="361110" y="371474"/>
            <a:chExt cx="9544890" cy="304801"/>
          </a:xfrm>
        </p:grpSpPr>
        <p:cxnSp>
          <p:nvCxnSpPr>
            <p:cNvPr id="21" name="Straight Connector 20">
              <a:extLst>
                <a:ext uri="{FF2B5EF4-FFF2-40B4-BE49-F238E27FC236}">
                  <a16:creationId xmlns:a16="http://schemas.microsoft.com/office/drawing/2014/main" id="{335E2CC8-5499-4E76-966A-D641B77FB11C}"/>
                </a:ext>
              </a:extLst>
            </p:cNvPr>
            <p:cNvCxnSpPr/>
            <p:nvPr userDrawn="1"/>
          </p:nvCxnSpPr>
          <p:spPr>
            <a:xfrm>
              <a:off x="652102" y="371474"/>
              <a:ext cx="9253898"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L-Shape 21">
              <a:extLst>
                <a:ext uri="{FF2B5EF4-FFF2-40B4-BE49-F238E27FC236}">
                  <a16:creationId xmlns:a16="http://schemas.microsoft.com/office/drawing/2014/main" id="{3A3BA92C-1175-44C3-B275-28BEEE3C94E9}"/>
                </a:ext>
              </a:extLst>
            </p:cNvPr>
            <p:cNvSpPr/>
            <p:nvPr userDrawn="1"/>
          </p:nvSpPr>
          <p:spPr>
            <a:xfrm rot="5400000">
              <a:off x="361110" y="371475"/>
              <a:ext cx="304800" cy="304800"/>
            </a:xfrm>
            <a:prstGeom prst="corner">
              <a:avLst>
                <a:gd name="adj1" fmla="val 11905"/>
                <a:gd name="adj2" fmla="val 134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Tree>
    <p:extLst>
      <p:ext uri="{BB962C8B-B14F-4D97-AF65-F5344CB8AC3E}">
        <p14:creationId xmlns:p14="http://schemas.microsoft.com/office/powerpoint/2010/main" val="253293944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ront cover green ">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B1589DB-439A-492B-9429-A65666515D5F}"/>
              </a:ext>
            </a:extLst>
          </p:cNvPr>
          <p:cNvSpPr/>
          <p:nvPr userDrawn="1"/>
        </p:nvSpPr>
        <p:spPr>
          <a:xfrm>
            <a:off x="0" y="0"/>
            <a:ext cx="9911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sp>
        <p:nvSpPr>
          <p:cNvPr id="9" name="Rectangle 8">
            <a:extLst>
              <a:ext uri="{FF2B5EF4-FFF2-40B4-BE49-F238E27FC236}">
                <a16:creationId xmlns:a16="http://schemas.microsoft.com/office/drawing/2014/main" id="{B1B6F297-F062-4A24-B5EC-39AA1867EF81}"/>
              </a:ext>
            </a:extLst>
          </p:cNvPr>
          <p:cNvSpPr/>
          <p:nvPr userDrawn="1"/>
        </p:nvSpPr>
        <p:spPr>
          <a:xfrm>
            <a:off x="0" y="0"/>
            <a:ext cx="990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sp>
        <p:nvSpPr>
          <p:cNvPr id="3" name="Slide Number Placeholder 2"/>
          <p:cNvSpPr>
            <a:spLocks noGrp="1"/>
          </p:cNvSpPr>
          <p:nvPr>
            <p:ph type="sldNum" sz="quarter" idx="10"/>
          </p:nvPr>
        </p:nvSpPr>
        <p:spPr/>
        <p:txBody>
          <a:bodyPr/>
          <a:lstStyle/>
          <a:p>
            <a:fld id="{74CFB796-47D1-194A-A21B-C8DDD0F0FEAD}" type="slidenum">
              <a:rPr lang="en-US" smtClean="0"/>
              <a:pPr/>
              <a:t>‹#›</a:t>
            </a:fld>
            <a:endParaRPr lang="en-US" dirty="0"/>
          </a:p>
        </p:txBody>
      </p:sp>
      <p:sp>
        <p:nvSpPr>
          <p:cNvPr id="6" name="Text Placeholder 16"/>
          <p:cNvSpPr>
            <a:spLocks noGrp="1"/>
          </p:cNvSpPr>
          <p:nvPr>
            <p:ph type="body" sz="quarter" idx="14" hasCustomPrompt="1"/>
          </p:nvPr>
        </p:nvSpPr>
        <p:spPr>
          <a:xfrm>
            <a:off x="360000" y="2219041"/>
            <a:ext cx="7434124" cy="297839"/>
          </a:xfrm>
          <a:prstGeom prst="rect">
            <a:avLst/>
          </a:prstGeom>
        </p:spPr>
        <p:txBody>
          <a:bodyPr wrap="square" anchor="ctr">
            <a:noAutofit/>
          </a:bodyPr>
          <a:lstStyle>
            <a:lvl1pPr marL="0" indent="0">
              <a:lnSpc>
                <a:spcPct val="100000"/>
              </a:lnSpc>
              <a:spcBef>
                <a:spcPts val="277"/>
              </a:spcBef>
              <a:spcAft>
                <a:spcPts val="277"/>
              </a:spcAft>
              <a:buNone/>
              <a:defRPr sz="1600">
                <a:solidFill>
                  <a:schemeClr val="bg1"/>
                </a:solidFill>
                <a:latin typeface="Caecilia LT Std Roman" pitchFamily="50" charset="0"/>
              </a:defRPr>
            </a:lvl1pPr>
            <a:lvl2pPr>
              <a:buNone/>
              <a:defRPr>
                <a:solidFill>
                  <a:srgbClr val="FF0000"/>
                </a:solidFill>
                <a:latin typeface="+mn-lt"/>
              </a:defRPr>
            </a:lvl2pPr>
            <a:lvl3pPr>
              <a:buNone/>
              <a:defRPr>
                <a:solidFill>
                  <a:srgbClr val="FF0000"/>
                </a:solidFill>
                <a:latin typeface="+mn-lt"/>
              </a:defRPr>
            </a:lvl3pPr>
            <a:lvl4pPr>
              <a:buNone/>
              <a:defRPr>
                <a:solidFill>
                  <a:srgbClr val="FF0000"/>
                </a:solidFill>
                <a:latin typeface="+mn-lt"/>
              </a:defRPr>
            </a:lvl4pPr>
            <a:lvl5pPr>
              <a:buNone/>
              <a:defRPr>
                <a:solidFill>
                  <a:srgbClr val="FF0000"/>
                </a:solidFill>
                <a:latin typeface="+mn-lt"/>
              </a:defRPr>
            </a:lvl5pPr>
          </a:lstStyle>
          <a:p>
            <a:pPr lvl="0"/>
            <a:r>
              <a:rPr lang="en-US" dirty="0"/>
              <a:t>Click to edit subtitle</a:t>
            </a:r>
            <a:endParaRPr lang="en-GB" dirty="0"/>
          </a:p>
        </p:txBody>
      </p:sp>
      <p:sp>
        <p:nvSpPr>
          <p:cNvPr id="7" name="Text Placeholder 16"/>
          <p:cNvSpPr>
            <a:spLocks noGrp="1"/>
          </p:cNvSpPr>
          <p:nvPr>
            <p:ph type="body" sz="quarter" idx="15" hasCustomPrompt="1"/>
          </p:nvPr>
        </p:nvSpPr>
        <p:spPr>
          <a:xfrm>
            <a:off x="360000" y="2516881"/>
            <a:ext cx="7434124" cy="297839"/>
          </a:xfrm>
          <a:prstGeom prst="rect">
            <a:avLst/>
          </a:prstGeom>
        </p:spPr>
        <p:txBody>
          <a:bodyPr wrap="square">
            <a:noAutofit/>
          </a:bodyPr>
          <a:lstStyle>
            <a:lvl1pPr marL="0" indent="0">
              <a:lnSpc>
                <a:spcPct val="100000"/>
              </a:lnSpc>
              <a:spcBef>
                <a:spcPts val="277"/>
              </a:spcBef>
              <a:spcAft>
                <a:spcPts val="277"/>
              </a:spcAft>
              <a:buNone/>
              <a:defRPr sz="1600">
                <a:solidFill>
                  <a:schemeClr val="bg1"/>
                </a:solidFill>
                <a:latin typeface="+mn-lt"/>
              </a:defRPr>
            </a:lvl1pPr>
            <a:lvl2pPr>
              <a:buNone/>
              <a:defRPr>
                <a:solidFill>
                  <a:srgbClr val="FF0000"/>
                </a:solidFill>
                <a:latin typeface="+mn-lt"/>
              </a:defRPr>
            </a:lvl2pPr>
            <a:lvl3pPr>
              <a:buNone/>
              <a:defRPr>
                <a:solidFill>
                  <a:srgbClr val="FF0000"/>
                </a:solidFill>
                <a:latin typeface="+mn-lt"/>
              </a:defRPr>
            </a:lvl3pPr>
            <a:lvl4pPr>
              <a:buNone/>
              <a:defRPr>
                <a:solidFill>
                  <a:srgbClr val="FF0000"/>
                </a:solidFill>
                <a:latin typeface="+mn-lt"/>
              </a:defRPr>
            </a:lvl4pPr>
            <a:lvl5pPr>
              <a:buNone/>
              <a:defRPr>
                <a:solidFill>
                  <a:srgbClr val="FF0000"/>
                </a:solidFill>
                <a:latin typeface="+mn-lt"/>
              </a:defRPr>
            </a:lvl5pPr>
          </a:lstStyle>
          <a:p>
            <a:pPr lvl="0"/>
            <a:r>
              <a:rPr lang="en-US" dirty="0"/>
              <a:t>Click to manually add date</a:t>
            </a:r>
          </a:p>
        </p:txBody>
      </p:sp>
      <p:sp>
        <p:nvSpPr>
          <p:cNvPr id="8" name="Title 7"/>
          <p:cNvSpPr>
            <a:spLocks noGrp="1"/>
          </p:cNvSpPr>
          <p:nvPr>
            <p:ph type="title" hasCustomPrompt="1"/>
          </p:nvPr>
        </p:nvSpPr>
        <p:spPr>
          <a:xfrm>
            <a:off x="360000" y="1584488"/>
            <a:ext cx="7434124" cy="644124"/>
          </a:xfrm>
          <a:prstGeom prst="rect">
            <a:avLst/>
          </a:prstGeom>
        </p:spPr>
        <p:txBody>
          <a:bodyPr wrap="square" anchor="b">
            <a:noAutofit/>
          </a:bodyPr>
          <a:lstStyle>
            <a:lvl1pPr>
              <a:lnSpc>
                <a:spcPct val="100000"/>
              </a:lnSpc>
              <a:spcBef>
                <a:spcPts val="277"/>
              </a:spcBef>
              <a:spcAft>
                <a:spcPts val="277"/>
              </a:spcAft>
              <a:defRPr sz="3600" baseline="0">
                <a:latin typeface="+mj-lt"/>
              </a:defRPr>
            </a:lvl1pPr>
          </a:lstStyle>
          <a:p>
            <a:r>
              <a:rPr lang="en-US" dirty="0"/>
              <a:t>Presentation title</a:t>
            </a:r>
            <a:endParaRPr lang="en-GB" dirty="0"/>
          </a:p>
        </p:txBody>
      </p:sp>
      <p:pic>
        <p:nvPicPr>
          <p:cNvPr id="19" name="Picture 18">
            <a:extLst>
              <a:ext uri="{FF2B5EF4-FFF2-40B4-BE49-F238E27FC236}">
                <a16:creationId xmlns:a16="http://schemas.microsoft.com/office/drawing/2014/main" id="{917B07D2-8F32-44C3-814A-1D4C14FF32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3000" y="540611"/>
            <a:ext cx="1872000" cy="346972"/>
          </a:xfrm>
          <a:prstGeom prst="rect">
            <a:avLst/>
          </a:prstGeom>
        </p:spPr>
      </p:pic>
      <p:grpSp>
        <p:nvGrpSpPr>
          <p:cNvPr id="20" name="Group 19">
            <a:extLst>
              <a:ext uri="{FF2B5EF4-FFF2-40B4-BE49-F238E27FC236}">
                <a16:creationId xmlns:a16="http://schemas.microsoft.com/office/drawing/2014/main" id="{315CD8F6-B9F3-4F57-8085-B14139AEAF06}"/>
              </a:ext>
            </a:extLst>
          </p:cNvPr>
          <p:cNvGrpSpPr/>
          <p:nvPr userDrawn="1"/>
        </p:nvGrpSpPr>
        <p:grpSpPr>
          <a:xfrm>
            <a:off x="361110" y="370800"/>
            <a:ext cx="9544890" cy="304801"/>
            <a:chOff x="361110" y="371474"/>
            <a:chExt cx="9544890" cy="304801"/>
          </a:xfrm>
        </p:grpSpPr>
        <p:cxnSp>
          <p:nvCxnSpPr>
            <p:cNvPr id="21" name="Straight Connector 20">
              <a:extLst>
                <a:ext uri="{FF2B5EF4-FFF2-40B4-BE49-F238E27FC236}">
                  <a16:creationId xmlns:a16="http://schemas.microsoft.com/office/drawing/2014/main" id="{F8B055E2-9785-4E35-A513-7EB815B18D89}"/>
                </a:ext>
              </a:extLst>
            </p:cNvPr>
            <p:cNvCxnSpPr/>
            <p:nvPr userDrawn="1"/>
          </p:nvCxnSpPr>
          <p:spPr>
            <a:xfrm>
              <a:off x="652102" y="371474"/>
              <a:ext cx="9253898"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L-Shape 21">
              <a:extLst>
                <a:ext uri="{FF2B5EF4-FFF2-40B4-BE49-F238E27FC236}">
                  <a16:creationId xmlns:a16="http://schemas.microsoft.com/office/drawing/2014/main" id="{CBEFBDD9-C7F6-4799-B813-5AE9E5A59C75}"/>
                </a:ext>
              </a:extLst>
            </p:cNvPr>
            <p:cNvSpPr/>
            <p:nvPr userDrawn="1"/>
          </p:nvSpPr>
          <p:spPr>
            <a:xfrm rot="5400000">
              <a:off x="361110" y="371475"/>
              <a:ext cx="304800" cy="304800"/>
            </a:xfrm>
            <a:prstGeom prst="corner">
              <a:avLst>
                <a:gd name="adj1" fmla="val 11905"/>
                <a:gd name="adj2" fmla="val 134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247048075"/>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ront cover claret ">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E043B66-D672-445A-9B5E-4E87294DD44D}"/>
              </a:ext>
            </a:extLst>
          </p:cNvPr>
          <p:cNvSpPr/>
          <p:nvPr userDrawn="1"/>
        </p:nvSpPr>
        <p:spPr>
          <a:xfrm>
            <a:off x="0" y="0"/>
            <a:ext cx="9911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solidFill>
                <a:srgbClr val="FFFFFF"/>
              </a:solidFill>
            </a:endParaRPr>
          </a:p>
        </p:txBody>
      </p:sp>
      <p:sp>
        <p:nvSpPr>
          <p:cNvPr id="9" name="Rectangle 8">
            <a:extLst>
              <a:ext uri="{FF2B5EF4-FFF2-40B4-BE49-F238E27FC236}">
                <a16:creationId xmlns:a16="http://schemas.microsoft.com/office/drawing/2014/main" id="{B1B6F297-F062-4A24-B5EC-39AA1867EF81}"/>
              </a:ext>
            </a:extLst>
          </p:cNvPr>
          <p:cNvSpPr/>
          <p:nvPr userDrawn="1"/>
        </p:nvSpPr>
        <p:spPr>
          <a:xfrm>
            <a:off x="0" y="0"/>
            <a:ext cx="990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solidFill>
                <a:srgbClr val="FFFFFF"/>
              </a:solidFill>
            </a:endParaRPr>
          </a:p>
        </p:txBody>
      </p:sp>
      <p:sp>
        <p:nvSpPr>
          <p:cNvPr id="3" name="Slide Number Placeholder 2"/>
          <p:cNvSpPr>
            <a:spLocks noGrp="1"/>
          </p:cNvSpPr>
          <p:nvPr>
            <p:ph type="sldNum" sz="quarter" idx="10"/>
          </p:nvPr>
        </p:nvSpPr>
        <p:spPr/>
        <p:txBody>
          <a:bodyPr/>
          <a:lstStyle/>
          <a:p>
            <a:fld id="{74CFB796-47D1-194A-A21B-C8DDD0F0FEAD}" type="slidenum">
              <a:rPr lang="en-US" smtClean="0"/>
              <a:pPr/>
              <a:t>‹#›</a:t>
            </a:fld>
            <a:endParaRPr lang="en-US" dirty="0"/>
          </a:p>
        </p:txBody>
      </p:sp>
      <p:sp>
        <p:nvSpPr>
          <p:cNvPr id="6" name="Text Placeholder 16"/>
          <p:cNvSpPr>
            <a:spLocks noGrp="1"/>
          </p:cNvSpPr>
          <p:nvPr>
            <p:ph type="body" sz="quarter" idx="14" hasCustomPrompt="1"/>
          </p:nvPr>
        </p:nvSpPr>
        <p:spPr>
          <a:xfrm>
            <a:off x="360000" y="2219041"/>
            <a:ext cx="7434124" cy="297839"/>
          </a:xfrm>
          <a:prstGeom prst="rect">
            <a:avLst/>
          </a:prstGeom>
        </p:spPr>
        <p:txBody>
          <a:bodyPr wrap="square" anchor="ctr">
            <a:noAutofit/>
          </a:bodyPr>
          <a:lstStyle>
            <a:lvl1pPr marL="0" indent="0">
              <a:lnSpc>
                <a:spcPct val="100000"/>
              </a:lnSpc>
              <a:spcBef>
                <a:spcPts val="277"/>
              </a:spcBef>
              <a:spcAft>
                <a:spcPts val="277"/>
              </a:spcAft>
              <a:buNone/>
              <a:defRPr sz="1600">
                <a:solidFill>
                  <a:schemeClr val="bg1"/>
                </a:solidFill>
                <a:latin typeface="Caecilia LT Std Roman" pitchFamily="50" charset="0"/>
              </a:defRPr>
            </a:lvl1pPr>
            <a:lvl2pPr>
              <a:buNone/>
              <a:defRPr>
                <a:solidFill>
                  <a:srgbClr val="FF0000"/>
                </a:solidFill>
                <a:latin typeface="+mn-lt"/>
              </a:defRPr>
            </a:lvl2pPr>
            <a:lvl3pPr>
              <a:buNone/>
              <a:defRPr>
                <a:solidFill>
                  <a:srgbClr val="FF0000"/>
                </a:solidFill>
                <a:latin typeface="+mn-lt"/>
              </a:defRPr>
            </a:lvl3pPr>
            <a:lvl4pPr>
              <a:buNone/>
              <a:defRPr>
                <a:solidFill>
                  <a:srgbClr val="FF0000"/>
                </a:solidFill>
                <a:latin typeface="+mn-lt"/>
              </a:defRPr>
            </a:lvl4pPr>
            <a:lvl5pPr>
              <a:buNone/>
              <a:defRPr>
                <a:solidFill>
                  <a:srgbClr val="FF0000"/>
                </a:solidFill>
                <a:latin typeface="+mn-lt"/>
              </a:defRPr>
            </a:lvl5pPr>
          </a:lstStyle>
          <a:p>
            <a:pPr lvl="0"/>
            <a:r>
              <a:rPr lang="en-US" dirty="0"/>
              <a:t>Click to edit subtitle</a:t>
            </a:r>
            <a:endParaRPr lang="en-GB" dirty="0"/>
          </a:p>
        </p:txBody>
      </p:sp>
      <p:sp>
        <p:nvSpPr>
          <p:cNvPr id="7" name="Text Placeholder 16"/>
          <p:cNvSpPr>
            <a:spLocks noGrp="1"/>
          </p:cNvSpPr>
          <p:nvPr>
            <p:ph type="body" sz="quarter" idx="15" hasCustomPrompt="1"/>
          </p:nvPr>
        </p:nvSpPr>
        <p:spPr>
          <a:xfrm>
            <a:off x="360000" y="2516881"/>
            <a:ext cx="7434124" cy="297839"/>
          </a:xfrm>
          <a:prstGeom prst="rect">
            <a:avLst/>
          </a:prstGeom>
        </p:spPr>
        <p:txBody>
          <a:bodyPr wrap="square">
            <a:noAutofit/>
          </a:bodyPr>
          <a:lstStyle>
            <a:lvl1pPr marL="0" indent="0">
              <a:lnSpc>
                <a:spcPct val="100000"/>
              </a:lnSpc>
              <a:spcBef>
                <a:spcPts val="277"/>
              </a:spcBef>
              <a:spcAft>
                <a:spcPts val="277"/>
              </a:spcAft>
              <a:buNone/>
              <a:defRPr sz="1600">
                <a:solidFill>
                  <a:schemeClr val="bg1"/>
                </a:solidFill>
                <a:latin typeface="+mn-lt"/>
              </a:defRPr>
            </a:lvl1pPr>
            <a:lvl2pPr>
              <a:buNone/>
              <a:defRPr>
                <a:solidFill>
                  <a:srgbClr val="FF0000"/>
                </a:solidFill>
                <a:latin typeface="+mn-lt"/>
              </a:defRPr>
            </a:lvl2pPr>
            <a:lvl3pPr>
              <a:buNone/>
              <a:defRPr>
                <a:solidFill>
                  <a:srgbClr val="FF0000"/>
                </a:solidFill>
                <a:latin typeface="+mn-lt"/>
              </a:defRPr>
            </a:lvl3pPr>
            <a:lvl4pPr>
              <a:buNone/>
              <a:defRPr>
                <a:solidFill>
                  <a:srgbClr val="FF0000"/>
                </a:solidFill>
                <a:latin typeface="+mn-lt"/>
              </a:defRPr>
            </a:lvl4pPr>
            <a:lvl5pPr>
              <a:buNone/>
              <a:defRPr>
                <a:solidFill>
                  <a:srgbClr val="FF0000"/>
                </a:solidFill>
                <a:latin typeface="+mn-lt"/>
              </a:defRPr>
            </a:lvl5pPr>
          </a:lstStyle>
          <a:p>
            <a:pPr lvl="0"/>
            <a:r>
              <a:rPr lang="en-US" dirty="0"/>
              <a:t>Click to manually add date</a:t>
            </a:r>
          </a:p>
        </p:txBody>
      </p:sp>
      <p:sp>
        <p:nvSpPr>
          <p:cNvPr id="8" name="Title 7"/>
          <p:cNvSpPr>
            <a:spLocks noGrp="1"/>
          </p:cNvSpPr>
          <p:nvPr>
            <p:ph type="title" hasCustomPrompt="1"/>
          </p:nvPr>
        </p:nvSpPr>
        <p:spPr>
          <a:xfrm>
            <a:off x="360000" y="1584488"/>
            <a:ext cx="7434124" cy="644124"/>
          </a:xfrm>
          <a:prstGeom prst="rect">
            <a:avLst/>
          </a:prstGeom>
        </p:spPr>
        <p:txBody>
          <a:bodyPr wrap="square" anchor="b">
            <a:noAutofit/>
          </a:bodyPr>
          <a:lstStyle>
            <a:lvl1pPr>
              <a:lnSpc>
                <a:spcPct val="100000"/>
              </a:lnSpc>
              <a:spcBef>
                <a:spcPts val="277"/>
              </a:spcBef>
              <a:spcAft>
                <a:spcPts val="277"/>
              </a:spcAft>
              <a:defRPr sz="3600" baseline="0">
                <a:latin typeface="+mj-lt"/>
              </a:defRPr>
            </a:lvl1pPr>
          </a:lstStyle>
          <a:p>
            <a:r>
              <a:rPr lang="en-US" dirty="0"/>
              <a:t>Presentation title</a:t>
            </a:r>
            <a:endParaRPr lang="en-GB" dirty="0"/>
          </a:p>
        </p:txBody>
      </p:sp>
      <p:pic>
        <p:nvPicPr>
          <p:cNvPr id="19" name="Picture 18">
            <a:extLst>
              <a:ext uri="{FF2B5EF4-FFF2-40B4-BE49-F238E27FC236}">
                <a16:creationId xmlns:a16="http://schemas.microsoft.com/office/drawing/2014/main" id="{448FF721-45B6-4D15-AEDB-AA07506A26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3000" y="540611"/>
            <a:ext cx="1872000" cy="346972"/>
          </a:xfrm>
          <a:prstGeom prst="rect">
            <a:avLst/>
          </a:prstGeom>
        </p:spPr>
      </p:pic>
      <p:grpSp>
        <p:nvGrpSpPr>
          <p:cNvPr id="20" name="Group 19">
            <a:extLst>
              <a:ext uri="{FF2B5EF4-FFF2-40B4-BE49-F238E27FC236}">
                <a16:creationId xmlns:a16="http://schemas.microsoft.com/office/drawing/2014/main" id="{AF91F1EC-965D-4348-A693-548E604C83AF}"/>
              </a:ext>
            </a:extLst>
          </p:cNvPr>
          <p:cNvGrpSpPr/>
          <p:nvPr userDrawn="1"/>
        </p:nvGrpSpPr>
        <p:grpSpPr>
          <a:xfrm>
            <a:off x="361110" y="370800"/>
            <a:ext cx="9544890" cy="304801"/>
            <a:chOff x="361110" y="371474"/>
            <a:chExt cx="9544890" cy="304801"/>
          </a:xfrm>
        </p:grpSpPr>
        <p:cxnSp>
          <p:nvCxnSpPr>
            <p:cNvPr id="21" name="Straight Connector 20">
              <a:extLst>
                <a:ext uri="{FF2B5EF4-FFF2-40B4-BE49-F238E27FC236}">
                  <a16:creationId xmlns:a16="http://schemas.microsoft.com/office/drawing/2014/main" id="{6DB64C14-E15B-4F9C-BFF6-A3E630500EF9}"/>
                </a:ext>
              </a:extLst>
            </p:cNvPr>
            <p:cNvCxnSpPr/>
            <p:nvPr userDrawn="1"/>
          </p:nvCxnSpPr>
          <p:spPr>
            <a:xfrm>
              <a:off x="652102" y="371474"/>
              <a:ext cx="9253898"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L-Shape 21">
              <a:extLst>
                <a:ext uri="{FF2B5EF4-FFF2-40B4-BE49-F238E27FC236}">
                  <a16:creationId xmlns:a16="http://schemas.microsoft.com/office/drawing/2014/main" id="{92DCC0BF-7FB5-4117-8D20-5345157827A9}"/>
                </a:ext>
              </a:extLst>
            </p:cNvPr>
            <p:cNvSpPr/>
            <p:nvPr userDrawn="1"/>
          </p:nvSpPr>
          <p:spPr>
            <a:xfrm rot="5400000">
              <a:off x="361110" y="371475"/>
              <a:ext cx="304800" cy="304800"/>
            </a:xfrm>
            <a:prstGeom prst="corner">
              <a:avLst>
                <a:gd name="adj1" fmla="val 11905"/>
                <a:gd name="adj2" fmla="val 134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Tree>
    <p:extLst>
      <p:ext uri="{BB962C8B-B14F-4D97-AF65-F5344CB8AC3E}">
        <p14:creationId xmlns:p14="http://schemas.microsoft.com/office/powerpoint/2010/main" val="138990286"/>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ront cover grey">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1B6F297-F062-4A24-B5EC-39AA1867EF81}"/>
              </a:ext>
            </a:extLst>
          </p:cNvPr>
          <p:cNvSpPr/>
          <p:nvPr userDrawn="1"/>
        </p:nvSpPr>
        <p:spPr>
          <a:xfrm>
            <a:off x="0" y="0"/>
            <a:ext cx="990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solidFill>
                <a:srgbClr val="FFFFFF"/>
              </a:solidFill>
            </a:endParaRPr>
          </a:p>
        </p:txBody>
      </p:sp>
      <p:sp>
        <p:nvSpPr>
          <p:cNvPr id="3" name="Slide Number Placeholder 2"/>
          <p:cNvSpPr>
            <a:spLocks noGrp="1"/>
          </p:cNvSpPr>
          <p:nvPr>
            <p:ph type="sldNum" sz="quarter" idx="10"/>
          </p:nvPr>
        </p:nvSpPr>
        <p:spPr/>
        <p:txBody>
          <a:bodyPr/>
          <a:lstStyle/>
          <a:p>
            <a:fld id="{74CFB796-47D1-194A-A21B-C8DDD0F0FEAD}" type="slidenum">
              <a:rPr lang="en-US" smtClean="0"/>
              <a:pPr/>
              <a:t>‹#›</a:t>
            </a:fld>
            <a:endParaRPr lang="en-US" dirty="0"/>
          </a:p>
        </p:txBody>
      </p:sp>
      <p:sp>
        <p:nvSpPr>
          <p:cNvPr id="6" name="Text Placeholder 16"/>
          <p:cNvSpPr>
            <a:spLocks noGrp="1"/>
          </p:cNvSpPr>
          <p:nvPr>
            <p:ph type="body" sz="quarter" idx="14" hasCustomPrompt="1"/>
          </p:nvPr>
        </p:nvSpPr>
        <p:spPr>
          <a:xfrm>
            <a:off x="360000" y="2219041"/>
            <a:ext cx="7434124" cy="297839"/>
          </a:xfrm>
          <a:prstGeom prst="rect">
            <a:avLst/>
          </a:prstGeom>
        </p:spPr>
        <p:txBody>
          <a:bodyPr wrap="square" anchor="ctr">
            <a:noAutofit/>
          </a:bodyPr>
          <a:lstStyle>
            <a:lvl1pPr marL="0" indent="0">
              <a:lnSpc>
                <a:spcPct val="100000"/>
              </a:lnSpc>
              <a:spcBef>
                <a:spcPts val="277"/>
              </a:spcBef>
              <a:spcAft>
                <a:spcPts val="277"/>
              </a:spcAft>
              <a:buNone/>
              <a:defRPr sz="1600">
                <a:solidFill>
                  <a:schemeClr val="bg1"/>
                </a:solidFill>
                <a:latin typeface="Caecilia LT Std Roman" pitchFamily="50" charset="0"/>
              </a:defRPr>
            </a:lvl1pPr>
            <a:lvl2pPr>
              <a:buNone/>
              <a:defRPr>
                <a:solidFill>
                  <a:srgbClr val="FF0000"/>
                </a:solidFill>
                <a:latin typeface="+mn-lt"/>
              </a:defRPr>
            </a:lvl2pPr>
            <a:lvl3pPr>
              <a:buNone/>
              <a:defRPr>
                <a:solidFill>
                  <a:srgbClr val="FF0000"/>
                </a:solidFill>
                <a:latin typeface="+mn-lt"/>
              </a:defRPr>
            </a:lvl3pPr>
            <a:lvl4pPr>
              <a:buNone/>
              <a:defRPr>
                <a:solidFill>
                  <a:srgbClr val="FF0000"/>
                </a:solidFill>
                <a:latin typeface="+mn-lt"/>
              </a:defRPr>
            </a:lvl4pPr>
            <a:lvl5pPr>
              <a:buNone/>
              <a:defRPr>
                <a:solidFill>
                  <a:srgbClr val="FF0000"/>
                </a:solidFill>
                <a:latin typeface="+mn-lt"/>
              </a:defRPr>
            </a:lvl5pPr>
          </a:lstStyle>
          <a:p>
            <a:pPr lvl="0"/>
            <a:r>
              <a:rPr lang="en-US" dirty="0"/>
              <a:t>Click to edit subtitle</a:t>
            </a:r>
            <a:endParaRPr lang="en-GB" dirty="0"/>
          </a:p>
        </p:txBody>
      </p:sp>
      <p:sp>
        <p:nvSpPr>
          <p:cNvPr id="7" name="Text Placeholder 16"/>
          <p:cNvSpPr>
            <a:spLocks noGrp="1"/>
          </p:cNvSpPr>
          <p:nvPr>
            <p:ph type="body" sz="quarter" idx="15" hasCustomPrompt="1"/>
          </p:nvPr>
        </p:nvSpPr>
        <p:spPr>
          <a:xfrm>
            <a:off x="360000" y="2516881"/>
            <a:ext cx="7434124" cy="297839"/>
          </a:xfrm>
          <a:prstGeom prst="rect">
            <a:avLst/>
          </a:prstGeom>
        </p:spPr>
        <p:txBody>
          <a:bodyPr wrap="square">
            <a:noAutofit/>
          </a:bodyPr>
          <a:lstStyle>
            <a:lvl1pPr marL="0" indent="0">
              <a:lnSpc>
                <a:spcPct val="100000"/>
              </a:lnSpc>
              <a:spcBef>
                <a:spcPts val="277"/>
              </a:spcBef>
              <a:spcAft>
                <a:spcPts val="277"/>
              </a:spcAft>
              <a:buNone/>
              <a:defRPr sz="1600">
                <a:solidFill>
                  <a:schemeClr val="bg1"/>
                </a:solidFill>
                <a:latin typeface="+mn-lt"/>
              </a:defRPr>
            </a:lvl1pPr>
            <a:lvl2pPr>
              <a:buNone/>
              <a:defRPr>
                <a:solidFill>
                  <a:srgbClr val="FF0000"/>
                </a:solidFill>
                <a:latin typeface="+mn-lt"/>
              </a:defRPr>
            </a:lvl2pPr>
            <a:lvl3pPr>
              <a:buNone/>
              <a:defRPr>
                <a:solidFill>
                  <a:srgbClr val="FF0000"/>
                </a:solidFill>
                <a:latin typeface="+mn-lt"/>
              </a:defRPr>
            </a:lvl3pPr>
            <a:lvl4pPr>
              <a:buNone/>
              <a:defRPr>
                <a:solidFill>
                  <a:srgbClr val="FF0000"/>
                </a:solidFill>
                <a:latin typeface="+mn-lt"/>
              </a:defRPr>
            </a:lvl4pPr>
            <a:lvl5pPr>
              <a:buNone/>
              <a:defRPr>
                <a:solidFill>
                  <a:srgbClr val="FF0000"/>
                </a:solidFill>
                <a:latin typeface="+mn-lt"/>
              </a:defRPr>
            </a:lvl5pPr>
          </a:lstStyle>
          <a:p>
            <a:pPr lvl="0"/>
            <a:r>
              <a:rPr lang="en-US" dirty="0"/>
              <a:t>Click to manually add date</a:t>
            </a:r>
          </a:p>
        </p:txBody>
      </p:sp>
      <p:sp>
        <p:nvSpPr>
          <p:cNvPr id="8" name="Title 7"/>
          <p:cNvSpPr>
            <a:spLocks noGrp="1"/>
          </p:cNvSpPr>
          <p:nvPr>
            <p:ph type="title" hasCustomPrompt="1"/>
          </p:nvPr>
        </p:nvSpPr>
        <p:spPr>
          <a:xfrm>
            <a:off x="360000" y="1584488"/>
            <a:ext cx="7434124" cy="644124"/>
          </a:xfrm>
          <a:prstGeom prst="rect">
            <a:avLst/>
          </a:prstGeom>
        </p:spPr>
        <p:txBody>
          <a:bodyPr wrap="square" anchor="b">
            <a:noAutofit/>
          </a:bodyPr>
          <a:lstStyle>
            <a:lvl1pPr>
              <a:lnSpc>
                <a:spcPct val="100000"/>
              </a:lnSpc>
              <a:spcBef>
                <a:spcPts val="277"/>
              </a:spcBef>
              <a:spcAft>
                <a:spcPts val="277"/>
              </a:spcAft>
              <a:defRPr sz="3600" baseline="0">
                <a:latin typeface="+mj-lt"/>
              </a:defRPr>
            </a:lvl1pPr>
          </a:lstStyle>
          <a:p>
            <a:r>
              <a:rPr lang="en-US" dirty="0"/>
              <a:t>Presentation title</a:t>
            </a:r>
            <a:endParaRPr lang="en-GB" dirty="0"/>
          </a:p>
        </p:txBody>
      </p:sp>
      <p:pic>
        <p:nvPicPr>
          <p:cNvPr id="17" name="Picture 16">
            <a:extLst>
              <a:ext uri="{FF2B5EF4-FFF2-40B4-BE49-F238E27FC236}">
                <a16:creationId xmlns:a16="http://schemas.microsoft.com/office/drawing/2014/main" id="{C93959F8-D261-4DE4-95E1-2E46B364DA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3000" y="540611"/>
            <a:ext cx="1872000" cy="346972"/>
          </a:xfrm>
          <a:prstGeom prst="rect">
            <a:avLst/>
          </a:prstGeom>
        </p:spPr>
      </p:pic>
      <p:grpSp>
        <p:nvGrpSpPr>
          <p:cNvPr id="18" name="Group 17">
            <a:extLst>
              <a:ext uri="{FF2B5EF4-FFF2-40B4-BE49-F238E27FC236}">
                <a16:creationId xmlns:a16="http://schemas.microsoft.com/office/drawing/2014/main" id="{E29F1118-B947-4442-B80B-9EA6D4E577DE}"/>
              </a:ext>
            </a:extLst>
          </p:cNvPr>
          <p:cNvGrpSpPr/>
          <p:nvPr userDrawn="1"/>
        </p:nvGrpSpPr>
        <p:grpSpPr>
          <a:xfrm>
            <a:off x="361110" y="370800"/>
            <a:ext cx="9544890" cy="304801"/>
            <a:chOff x="361110" y="371474"/>
            <a:chExt cx="9544890" cy="304801"/>
          </a:xfrm>
        </p:grpSpPr>
        <p:cxnSp>
          <p:nvCxnSpPr>
            <p:cNvPr id="19" name="Straight Connector 18">
              <a:extLst>
                <a:ext uri="{FF2B5EF4-FFF2-40B4-BE49-F238E27FC236}">
                  <a16:creationId xmlns:a16="http://schemas.microsoft.com/office/drawing/2014/main" id="{A2790204-9E7E-4E1C-995C-4A682C09F720}"/>
                </a:ext>
              </a:extLst>
            </p:cNvPr>
            <p:cNvCxnSpPr/>
            <p:nvPr userDrawn="1"/>
          </p:nvCxnSpPr>
          <p:spPr>
            <a:xfrm>
              <a:off x="652102" y="371474"/>
              <a:ext cx="9253898"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L-Shape 19">
              <a:extLst>
                <a:ext uri="{FF2B5EF4-FFF2-40B4-BE49-F238E27FC236}">
                  <a16:creationId xmlns:a16="http://schemas.microsoft.com/office/drawing/2014/main" id="{F599D26F-B192-446E-8D03-C87E4276508A}"/>
                </a:ext>
              </a:extLst>
            </p:cNvPr>
            <p:cNvSpPr/>
            <p:nvPr userDrawn="1"/>
          </p:nvSpPr>
          <p:spPr>
            <a:xfrm rot="5400000">
              <a:off x="361110" y="371475"/>
              <a:ext cx="304800" cy="304800"/>
            </a:xfrm>
            <a:prstGeom prst="corner">
              <a:avLst>
                <a:gd name="adj1" fmla="val 11905"/>
                <a:gd name="adj2" fmla="val 134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Tree>
    <p:extLst>
      <p:ext uri="{BB962C8B-B14F-4D97-AF65-F5344CB8AC3E}">
        <p14:creationId xmlns:p14="http://schemas.microsoft.com/office/powerpoint/2010/main" val="4054193680"/>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ront cover orang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1B6F297-F062-4A24-B5EC-39AA1867EF81}"/>
              </a:ext>
            </a:extLst>
          </p:cNvPr>
          <p:cNvSpPr/>
          <p:nvPr userDrawn="1"/>
        </p:nvSpPr>
        <p:spPr>
          <a:xfrm>
            <a:off x="0" y="0"/>
            <a:ext cx="990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solidFill>
                <a:srgbClr val="FFFFFF"/>
              </a:solidFill>
            </a:endParaRPr>
          </a:p>
        </p:txBody>
      </p:sp>
      <p:sp>
        <p:nvSpPr>
          <p:cNvPr id="3" name="Slide Number Placeholder 2"/>
          <p:cNvSpPr>
            <a:spLocks noGrp="1"/>
          </p:cNvSpPr>
          <p:nvPr>
            <p:ph type="sldNum" sz="quarter" idx="10"/>
          </p:nvPr>
        </p:nvSpPr>
        <p:spPr/>
        <p:txBody>
          <a:bodyPr/>
          <a:lstStyle/>
          <a:p>
            <a:fld id="{74CFB796-47D1-194A-A21B-C8DDD0F0FEAD}" type="slidenum">
              <a:rPr lang="en-US" smtClean="0"/>
              <a:pPr/>
              <a:t>‹#›</a:t>
            </a:fld>
            <a:endParaRPr lang="en-US" dirty="0"/>
          </a:p>
        </p:txBody>
      </p:sp>
      <p:sp>
        <p:nvSpPr>
          <p:cNvPr id="6" name="Text Placeholder 16"/>
          <p:cNvSpPr>
            <a:spLocks noGrp="1"/>
          </p:cNvSpPr>
          <p:nvPr>
            <p:ph type="body" sz="quarter" idx="14" hasCustomPrompt="1"/>
          </p:nvPr>
        </p:nvSpPr>
        <p:spPr>
          <a:xfrm>
            <a:off x="360000" y="2219041"/>
            <a:ext cx="7434124" cy="297839"/>
          </a:xfrm>
          <a:prstGeom prst="rect">
            <a:avLst/>
          </a:prstGeom>
        </p:spPr>
        <p:txBody>
          <a:bodyPr wrap="square" anchor="ctr">
            <a:noAutofit/>
          </a:bodyPr>
          <a:lstStyle>
            <a:lvl1pPr marL="0" indent="0">
              <a:lnSpc>
                <a:spcPct val="100000"/>
              </a:lnSpc>
              <a:spcBef>
                <a:spcPts val="277"/>
              </a:spcBef>
              <a:spcAft>
                <a:spcPts val="277"/>
              </a:spcAft>
              <a:buNone/>
              <a:defRPr sz="1600">
                <a:solidFill>
                  <a:schemeClr val="bg1"/>
                </a:solidFill>
                <a:latin typeface="Caecilia LT Std Roman" pitchFamily="50" charset="0"/>
              </a:defRPr>
            </a:lvl1pPr>
            <a:lvl2pPr>
              <a:buNone/>
              <a:defRPr>
                <a:solidFill>
                  <a:srgbClr val="FF0000"/>
                </a:solidFill>
                <a:latin typeface="+mn-lt"/>
              </a:defRPr>
            </a:lvl2pPr>
            <a:lvl3pPr>
              <a:buNone/>
              <a:defRPr>
                <a:solidFill>
                  <a:srgbClr val="FF0000"/>
                </a:solidFill>
                <a:latin typeface="+mn-lt"/>
              </a:defRPr>
            </a:lvl3pPr>
            <a:lvl4pPr>
              <a:buNone/>
              <a:defRPr>
                <a:solidFill>
                  <a:srgbClr val="FF0000"/>
                </a:solidFill>
                <a:latin typeface="+mn-lt"/>
              </a:defRPr>
            </a:lvl4pPr>
            <a:lvl5pPr>
              <a:buNone/>
              <a:defRPr>
                <a:solidFill>
                  <a:srgbClr val="FF0000"/>
                </a:solidFill>
                <a:latin typeface="+mn-lt"/>
              </a:defRPr>
            </a:lvl5pPr>
          </a:lstStyle>
          <a:p>
            <a:pPr lvl="0"/>
            <a:r>
              <a:rPr lang="en-US" dirty="0"/>
              <a:t>Click to edit subtitle</a:t>
            </a:r>
            <a:endParaRPr lang="en-GB" dirty="0"/>
          </a:p>
        </p:txBody>
      </p:sp>
      <p:sp>
        <p:nvSpPr>
          <p:cNvPr id="7" name="Text Placeholder 16"/>
          <p:cNvSpPr>
            <a:spLocks noGrp="1"/>
          </p:cNvSpPr>
          <p:nvPr>
            <p:ph type="body" sz="quarter" idx="15" hasCustomPrompt="1"/>
          </p:nvPr>
        </p:nvSpPr>
        <p:spPr>
          <a:xfrm>
            <a:off x="360000" y="2516881"/>
            <a:ext cx="7434124" cy="297839"/>
          </a:xfrm>
          <a:prstGeom prst="rect">
            <a:avLst/>
          </a:prstGeom>
        </p:spPr>
        <p:txBody>
          <a:bodyPr wrap="square">
            <a:noAutofit/>
          </a:bodyPr>
          <a:lstStyle>
            <a:lvl1pPr marL="0" indent="0">
              <a:lnSpc>
                <a:spcPct val="100000"/>
              </a:lnSpc>
              <a:spcBef>
                <a:spcPts val="277"/>
              </a:spcBef>
              <a:spcAft>
                <a:spcPts val="277"/>
              </a:spcAft>
              <a:buNone/>
              <a:defRPr sz="1600">
                <a:solidFill>
                  <a:schemeClr val="bg1"/>
                </a:solidFill>
                <a:latin typeface="+mn-lt"/>
              </a:defRPr>
            </a:lvl1pPr>
            <a:lvl2pPr>
              <a:buNone/>
              <a:defRPr>
                <a:solidFill>
                  <a:srgbClr val="FF0000"/>
                </a:solidFill>
                <a:latin typeface="+mn-lt"/>
              </a:defRPr>
            </a:lvl2pPr>
            <a:lvl3pPr>
              <a:buNone/>
              <a:defRPr>
                <a:solidFill>
                  <a:srgbClr val="FF0000"/>
                </a:solidFill>
                <a:latin typeface="+mn-lt"/>
              </a:defRPr>
            </a:lvl3pPr>
            <a:lvl4pPr>
              <a:buNone/>
              <a:defRPr>
                <a:solidFill>
                  <a:srgbClr val="FF0000"/>
                </a:solidFill>
                <a:latin typeface="+mn-lt"/>
              </a:defRPr>
            </a:lvl4pPr>
            <a:lvl5pPr>
              <a:buNone/>
              <a:defRPr>
                <a:solidFill>
                  <a:srgbClr val="FF0000"/>
                </a:solidFill>
                <a:latin typeface="+mn-lt"/>
              </a:defRPr>
            </a:lvl5pPr>
          </a:lstStyle>
          <a:p>
            <a:pPr lvl="0"/>
            <a:r>
              <a:rPr lang="en-US" dirty="0"/>
              <a:t>Click to manually add date</a:t>
            </a:r>
          </a:p>
        </p:txBody>
      </p:sp>
      <p:sp>
        <p:nvSpPr>
          <p:cNvPr id="8" name="Title 7"/>
          <p:cNvSpPr>
            <a:spLocks noGrp="1"/>
          </p:cNvSpPr>
          <p:nvPr>
            <p:ph type="title" hasCustomPrompt="1"/>
          </p:nvPr>
        </p:nvSpPr>
        <p:spPr>
          <a:xfrm>
            <a:off x="360000" y="1584488"/>
            <a:ext cx="7434124" cy="644124"/>
          </a:xfrm>
          <a:prstGeom prst="rect">
            <a:avLst/>
          </a:prstGeom>
        </p:spPr>
        <p:txBody>
          <a:bodyPr wrap="square" anchor="b">
            <a:noAutofit/>
          </a:bodyPr>
          <a:lstStyle>
            <a:lvl1pPr>
              <a:lnSpc>
                <a:spcPct val="100000"/>
              </a:lnSpc>
              <a:spcBef>
                <a:spcPts val="277"/>
              </a:spcBef>
              <a:spcAft>
                <a:spcPts val="277"/>
              </a:spcAft>
              <a:defRPr sz="3600" baseline="0">
                <a:latin typeface="+mj-lt"/>
              </a:defRPr>
            </a:lvl1pPr>
          </a:lstStyle>
          <a:p>
            <a:r>
              <a:rPr lang="en-US" dirty="0"/>
              <a:t>Presentation title</a:t>
            </a:r>
            <a:endParaRPr lang="en-GB" dirty="0"/>
          </a:p>
        </p:txBody>
      </p:sp>
      <p:pic>
        <p:nvPicPr>
          <p:cNvPr id="14" name="Picture 13">
            <a:extLst>
              <a:ext uri="{FF2B5EF4-FFF2-40B4-BE49-F238E27FC236}">
                <a16:creationId xmlns:a16="http://schemas.microsoft.com/office/drawing/2014/main" id="{30C3DE7E-19CF-4D66-8495-75594D9042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3000" y="540611"/>
            <a:ext cx="1872000" cy="346972"/>
          </a:xfrm>
          <a:prstGeom prst="rect">
            <a:avLst/>
          </a:prstGeom>
        </p:spPr>
      </p:pic>
      <p:grpSp>
        <p:nvGrpSpPr>
          <p:cNvPr id="18" name="Group 17">
            <a:extLst>
              <a:ext uri="{FF2B5EF4-FFF2-40B4-BE49-F238E27FC236}">
                <a16:creationId xmlns:a16="http://schemas.microsoft.com/office/drawing/2014/main" id="{A1225218-F75B-4B75-B1A5-6ECBFF796072}"/>
              </a:ext>
            </a:extLst>
          </p:cNvPr>
          <p:cNvGrpSpPr/>
          <p:nvPr userDrawn="1"/>
        </p:nvGrpSpPr>
        <p:grpSpPr>
          <a:xfrm>
            <a:off x="361110" y="370800"/>
            <a:ext cx="9544890" cy="304801"/>
            <a:chOff x="361110" y="371474"/>
            <a:chExt cx="9544890" cy="304801"/>
          </a:xfrm>
        </p:grpSpPr>
        <p:cxnSp>
          <p:nvCxnSpPr>
            <p:cNvPr id="19" name="Straight Connector 18">
              <a:extLst>
                <a:ext uri="{FF2B5EF4-FFF2-40B4-BE49-F238E27FC236}">
                  <a16:creationId xmlns:a16="http://schemas.microsoft.com/office/drawing/2014/main" id="{4F921873-B5F9-4F1C-8D88-D12E07768116}"/>
                </a:ext>
              </a:extLst>
            </p:cNvPr>
            <p:cNvCxnSpPr/>
            <p:nvPr userDrawn="1"/>
          </p:nvCxnSpPr>
          <p:spPr>
            <a:xfrm>
              <a:off x="652102" y="371474"/>
              <a:ext cx="9253898"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L-Shape 19">
              <a:extLst>
                <a:ext uri="{FF2B5EF4-FFF2-40B4-BE49-F238E27FC236}">
                  <a16:creationId xmlns:a16="http://schemas.microsoft.com/office/drawing/2014/main" id="{7F93B8A5-7A04-433C-B6EC-7CC1EAEE123D}"/>
                </a:ext>
              </a:extLst>
            </p:cNvPr>
            <p:cNvSpPr/>
            <p:nvPr userDrawn="1"/>
          </p:nvSpPr>
          <p:spPr>
            <a:xfrm rot="5400000">
              <a:off x="361110" y="371475"/>
              <a:ext cx="304800" cy="304800"/>
            </a:xfrm>
            <a:prstGeom prst="corner">
              <a:avLst>
                <a:gd name="adj1" fmla="val 11905"/>
                <a:gd name="adj2" fmla="val 134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Tree>
    <p:extLst>
      <p:ext uri="{BB962C8B-B14F-4D97-AF65-F5344CB8AC3E}">
        <p14:creationId xmlns:p14="http://schemas.microsoft.com/office/powerpoint/2010/main" val="2080647781"/>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ront cover whit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1B6F297-F062-4A24-B5EC-39AA1867EF81}"/>
              </a:ext>
            </a:extLst>
          </p:cNvPr>
          <p:cNvSpPr/>
          <p:nvPr userDrawn="1"/>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solidFill>
                <a:srgbClr val="FFFFFF"/>
              </a:solidFill>
            </a:endParaRP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74CFB796-47D1-194A-A21B-C8DDD0F0FEAD}" type="slidenum">
              <a:rPr lang="en-US" smtClean="0">
                <a:solidFill>
                  <a:srgbClr val="32363F"/>
                </a:solidFill>
              </a:rPr>
              <a:pPr/>
              <a:t>‹#›</a:t>
            </a:fld>
            <a:endParaRPr lang="en-US" dirty="0">
              <a:solidFill>
                <a:srgbClr val="32363F"/>
              </a:solidFill>
            </a:endParaRPr>
          </a:p>
        </p:txBody>
      </p:sp>
      <p:sp>
        <p:nvSpPr>
          <p:cNvPr id="6" name="Text Placeholder 16"/>
          <p:cNvSpPr>
            <a:spLocks noGrp="1"/>
          </p:cNvSpPr>
          <p:nvPr>
            <p:ph type="body" sz="quarter" idx="14" hasCustomPrompt="1"/>
          </p:nvPr>
        </p:nvSpPr>
        <p:spPr>
          <a:xfrm>
            <a:off x="360000" y="2219041"/>
            <a:ext cx="7434124" cy="297839"/>
          </a:xfrm>
          <a:prstGeom prst="rect">
            <a:avLst/>
          </a:prstGeom>
        </p:spPr>
        <p:txBody>
          <a:bodyPr wrap="square" anchor="ctr">
            <a:noAutofit/>
          </a:bodyPr>
          <a:lstStyle>
            <a:lvl1pPr marL="0" indent="0">
              <a:lnSpc>
                <a:spcPct val="100000"/>
              </a:lnSpc>
              <a:spcBef>
                <a:spcPts val="277"/>
              </a:spcBef>
              <a:spcAft>
                <a:spcPts val="277"/>
              </a:spcAft>
              <a:buNone/>
              <a:defRPr sz="1600">
                <a:solidFill>
                  <a:schemeClr val="tx1"/>
                </a:solidFill>
                <a:latin typeface="Caecilia LT Std Roman" pitchFamily="50" charset="0"/>
              </a:defRPr>
            </a:lvl1pPr>
            <a:lvl2pPr>
              <a:buNone/>
              <a:defRPr>
                <a:solidFill>
                  <a:srgbClr val="FF0000"/>
                </a:solidFill>
                <a:latin typeface="+mn-lt"/>
              </a:defRPr>
            </a:lvl2pPr>
            <a:lvl3pPr>
              <a:buNone/>
              <a:defRPr>
                <a:solidFill>
                  <a:srgbClr val="FF0000"/>
                </a:solidFill>
                <a:latin typeface="+mn-lt"/>
              </a:defRPr>
            </a:lvl3pPr>
            <a:lvl4pPr>
              <a:buNone/>
              <a:defRPr>
                <a:solidFill>
                  <a:srgbClr val="FF0000"/>
                </a:solidFill>
                <a:latin typeface="+mn-lt"/>
              </a:defRPr>
            </a:lvl4pPr>
            <a:lvl5pPr>
              <a:buNone/>
              <a:defRPr>
                <a:solidFill>
                  <a:srgbClr val="FF0000"/>
                </a:solidFill>
                <a:latin typeface="+mn-lt"/>
              </a:defRPr>
            </a:lvl5pPr>
          </a:lstStyle>
          <a:p>
            <a:pPr lvl="0"/>
            <a:r>
              <a:rPr lang="en-US" dirty="0"/>
              <a:t>Click to edit subtitle</a:t>
            </a:r>
            <a:endParaRPr lang="en-GB" dirty="0"/>
          </a:p>
        </p:txBody>
      </p:sp>
      <p:sp>
        <p:nvSpPr>
          <p:cNvPr id="7" name="Text Placeholder 16"/>
          <p:cNvSpPr>
            <a:spLocks noGrp="1"/>
          </p:cNvSpPr>
          <p:nvPr>
            <p:ph type="body" sz="quarter" idx="15" hasCustomPrompt="1"/>
          </p:nvPr>
        </p:nvSpPr>
        <p:spPr>
          <a:xfrm>
            <a:off x="360000" y="2516881"/>
            <a:ext cx="7434124" cy="297839"/>
          </a:xfrm>
          <a:prstGeom prst="rect">
            <a:avLst/>
          </a:prstGeom>
        </p:spPr>
        <p:txBody>
          <a:bodyPr wrap="square">
            <a:noAutofit/>
          </a:bodyPr>
          <a:lstStyle>
            <a:lvl1pPr marL="0" indent="0">
              <a:lnSpc>
                <a:spcPct val="100000"/>
              </a:lnSpc>
              <a:spcBef>
                <a:spcPts val="277"/>
              </a:spcBef>
              <a:spcAft>
                <a:spcPts val="277"/>
              </a:spcAft>
              <a:buNone/>
              <a:defRPr sz="1600">
                <a:solidFill>
                  <a:schemeClr val="tx1"/>
                </a:solidFill>
                <a:latin typeface="+mn-lt"/>
              </a:defRPr>
            </a:lvl1pPr>
            <a:lvl2pPr>
              <a:buNone/>
              <a:defRPr>
                <a:solidFill>
                  <a:srgbClr val="FF0000"/>
                </a:solidFill>
                <a:latin typeface="+mn-lt"/>
              </a:defRPr>
            </a:lvl2pPr>
            <a:lvl3pPr>
              <a:buNone/>
              <a:defRPr>
                <a:solidFill>
                  <a:srgbClr val="FF0000"/>
                </a:solidFill>
                <a:latin typeface="+mn-lt"/>
              </a:defRPr>
            </a:lvl3pPr>
            <a:lvl4pPr>
              <a:buNone/>
              <a:defRPr>
                <a:solidFill>
                  <a:srgbClr val="FF0000"/>
                </a:solidFill>
                <a:latin typeface="+mn-lt"/>
              </a:defRPr>
            </a:lvl4pPr>
            <a:lvl5pPr>
              <a:buNone/>
              <a:defRPr>
                <a:solidFill>
                  <a:srgbClr val="FF0000"/>
                </a:solidFill>
                <a:latin typeface="+mn-lt"/>
              </a:defRPr>
            </a:lvl5pPr>
          </a:lstStyle>
          <a:p>
            <a:pPr lvl="0"/>
            <a:r>
              <a:rPr lang="en-US" dirty="0"/>
              <a:t>Click to manually add date</a:t>
            </a:r>
          </a:p>
        </p:txBody>
      </p:sp>
      <p:sp>
        <p:nvSpPr>
          <p:cNvPr id="8" name="Title 7"/>
          <p:cNvSpPr>
            <a:spLocks noGrp="1"/>
          </p:cNvSpPr>
          <p:nvPr>
            <p:ph type="title" hasCustomPrompt="1"/>
          </p:nvPr>
        </p:nvSpPr>
        <p:spPr>
          <a:xfrm>
            <a:off x="360000" y="1584488"/>
            <a:ext cx="7434124" cy="644124"/>
          </a:xfrm>
          <a:prstGeom prst="rect">
            <a:avLst/>
          </a:prstGeom>
        </p:spPr>
        <p:txBody>
          <a:bodyPr wrap="square" anchor="b">
            <a:noAutofit/>
          </a:bodyPr>
          <a:lstStyle>
            <a:lvl1pPr>
              <a:lnSpc>
                <a:spcPct val="100000"/>
              </a:lnSpc>
              <a:spcBef>
                <a:spcPts val="277"/>
              </a:spcBef>
              <a:spcAft>
                <a:spcPts val="277"/>
              </a:spcAft>
              <a:defRPr sz="3600" baseline="0">
                <a:solidFill>
                  <a:schemeClr val="tx1"/>
                </a:solidFill>
                <a:latin typeface="+mj-lt"/>
              </a:defRPr>
            </a:lvl1pPr>
          </a:lstStyle>
          <a:p>
            <a:r>
              <a:rPr lang="en-US" dirty="0"/>
              <a:t>Presentation title</a:t>
            </a:r>
            <a:endParaRPr lang="en-GB" dirty="0"/>
          </a:p>
        </p:txBody>
      </p:sp>
      <p:grpSp>
        <p:nvGrpSpPr>
          <p:cNvPr id="11" name="Group 10">
            <a:extLst>
              <a:ext uri="{FF2B5EF4-FFF2-40B4-BE49-F238E27FC236}">
                <a16:creationId xmlns:a16="http://schemas.microsoft.com/office/drawing/2014/main" id="{2A6E3341-17D4-4FDF-BB60-5699213D6942}"/>
              </a:ext>
            </a:extLst>
          </p:cNvPr>
          <p:cNvGrpSpPr/>
          <p:nvPr userDrawn="1"/>
        </p:nvGrpSpPr>
        <p:grpSpPr>
          <a:xfrm>
            <a:off x="361110" y="370800"/>
            <a:ext cx="9544890" cy="304801"/>
            <a:chOff x="361110" y="371474"/>
            <a:chExt cx="9544890" cy="304801"/>
          </a:xfrm>
        </p:grpSpPr>
        <p:cxnSp>
          <p:nvCxnSpPr>
            <p:cNvPr id="12" name="Straight Connector 11">
              <a:extLst>
                <a:ext uri="{FF2B5EF4-FFF2-40B4-BE49-F238E27FC236}">
                  <a16:creationId xmlns:a16="http://schemas.microsoft.com/office/drawing/2014/main" id="{0EDB64B3-6384-40F3-95DA-2B8BA5F922E5}"/>
                </a:ext>
              </a:extLst>
            </p:cNvPr>
            <p:cNvCxnSpPr/>
            <p:nvPr userDrawn="1"/>
          </p:nvCxnSpPr>
          <p:spPr>
            <a:xfrm>
              <a:off x="652102" y="371474"/>
              <a:ext cx="9253898" cy="0"/>
            </a:xfrm>
            <a:prstGeom prst="line">
              <a:avLst/>
            </a:prstGeom>
            <a:ln w="4445">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L-Shape 12">
              <a:extLst>
                <a:ext uri="{FF2B5EF4-FFF2-40B4-BE49-F238E27FC236}">
                  <a16:creationId xmlns:a16="http://schemas.microsoft.com/office/drawing/2014/main" id="{5165A97A-BF1C-4196-A045-3E3C431DB28B}"/>
                </a:ext>
              </a:extLst>
            </p:cNvPr>
            <p:cNvSpPr/>
            <p:nvPr userDrawn="1"/>
          </p:nvSpPr>
          <p:spPr>
            <a:xfrm rot="5400000">
              <a:off x="361110" y="371475"/>
              <a:ext cx="304800" cy="304800"/>
            </a:xfrm>
            <a:prstGeom prst="corner">
              <a:avLst>
                <a:gd name="adj1" fmla="val 11905"/>
                <a:gd name="adj2" fmla="val 1349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8197" y="548680"/>
            <a:ext cx="1800000" cy="334455"/>
          </a:xfrm>
          <a:prstGeom prst="rect">
            <a:avLst/>
          </a:prstGeom>
        </p:spPr>
      </p:pic>
    </p:spTree>
    <p:extLst>
      <p:ext uri="{BB962C8B-B14F-4D97-AF65-F5344CB8AC3E}">
        <p14:creationId xmlns:p14="http://schemas.microsoft.com/office/powerpoint/2010/main" val="2835271325"/>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s">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a:xfrm>
            <a:off x="0" y="2"/>
            <a:ext cx="9920364" cy="6878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solidFill>
                <a:srgbClr val="FFFFFF"/>
              </a:solidFill>
            </a:endParaRPr>
          </a:p>
        </p:txBody>
      </p:sp>
      <p:sp>
        <p:nvSpPr>
          <p:cNvPr id="3" name="Date Placeholder 2"/>
          <p:cNvSpPr>
            <a:spLocks noGrp="1"/>
          </p:cNvSpPr>
          <p:nvPr>
            <p:ph type="dt" sz="half" idx="10"/>
          </p:nvPr>
        </p:nvSpPr>
        <p:spPr/>
        <p:txBody>
          <a:bodyPr/>
          <a:lstStyle/>
          <a:p>
            <a:endParaRPr lang="en-GB">
              <a:solidFill>
                <a:srgbClr val="32363F">
                  <a:tint val="75000"/>
                </a:srgbClr>
              </a:solidFill>
            </a:endParaRPr>
          </a:p>
        </p:txBody>
      </p:sp>
      <p:sp>
        <p:nvSpPr>
          <p:cNvPr id="4" name="Footer Placeholder 3"/>
          <p:cNvSpPr>
            <a:spLocks noGrp="1"/>
          </p:cNvSpPr>
          <p:nvPr>
            <p:ph type="ftr" sz="quarter" idx="11"/>
          </p:nvPr>
        </p:nvSpPr>
        <p:spPr/>
        <p:txBody>
          <a:bodyPr/>
          <a:lstStyle/>
          <a:p>
            <a:endParaRPr lang="en-GB" dirty="0">
              <a:solidFill>
                <a:srgbClr val="32363F">
                  <a:tint val="75000"/>
                </a:srgbClr>
              </a:solidFill>
            </a:endParaRPr>
          </a:p>
        </p:txBody>
      </p:sp>
      <p:sp>
        <p:nvSpPr>
          <p:cNvPr id="5" name="Slide Number Placeholder 4"/>
          <p:cNvSpPr>
            <a:spLocks noGrp="1"/>
          </p:cNvSpPr>
          <p:nvPr>
            <p:ph type="sldNum" sz="quarter" idx="12"/>
          </p:nvPr>
        </p:nvSpPr>
        <p:spPr>
          <a:xfrm>
            <a:off x="9454865" y="309600"/>
            <a:ext cx="446400" cy="529200"/>
          </a:xfrm>
        </p:spPr>
        <p:txBody>
          <a:bodyPr/>
          <a:lstStyle/>
          <a:p>
            <a:fld id="{FC9DAC69-A2FC-46F8-94C8-F8106C1B4EB5}" type="slidenum">
              <a:rPr lang="en-GB" smtClean="0">
                <a:solidFill>
                  <a:srgbClr val="EC751A"/>
                </a:solidFill>
              </a:rPr>
              <a:pPr/>
              <a:t>‹#›</a:t>
            </a:fld>
            <a:endParaRPr lang="en-GB" dirty="0">
              <a:solidFill>
                <a:srgbClr val="EC751A"/>
              </a:solidFill>
            </a:endParaRPr>
          </a:p>
        </p:txBody>
      </p:sp>
      <p:sp>
        <p:nvSpPr>
          <p:cNvPr id="19" name="Text Placeholder 3"/>
          <p:cNvSpPr>
            <a:spLocks noGrp="1"/>
          </p:cNvSpPr>
          <p:nvPr>
            <p:ph type="body" sz="quarter" idx="13" hasCustomPrompt="1"/>
          </p:nvPr>
        </p:nvSpPr>
        <p:spPr>
          <a:xfrm>
            <a:off x="360000" y="2633260"/>
            <a:ext cx="1293643" cy="324000"/>
          </a:xfrm>
          <a:prstGeom prst="rect">
            <a:avLst/>
          </a:prstGeom>
        </p:spPr>
        <p:txBody>
          <a:bodyPr>
            <a:noAutofit/>
          </a:bodyPr>
          <a:lstStyle>
            <a:lvl1pPr marL="0" indent="0">
              <a:lnSpc>
                <a:spcPct val="100000"/>
              </a:lnSpc>
              <a:buNone/>
              <a:defRPr sz="1200" b="0" i="0">
                <a:solidFill>
                  <a:schemeClr val="tx1"/>
                </a:solidFill>
                <a:latin typeface="+mn-lt"/>
                <a:ea typeface="Caecilia LT Std Light"/>
                <a:cs typeface="Caecilia LT Std Light" panose="00000400000000000000" pitchFamily="50" charset="0"/>
              </a:defRPr>
            </a:lvl1pPr>
            <a:lvl2pPr marL="0" indent="0">
              <a:lnSpc>
                <a:spcPct val="100000"/>
              </a:lnSpc>
              <a:buNone/>
              <a:defRPr sz="850" b="1" i="0">
                <a:solidFill>
                  <a:schemeClr val="tx1"/>
                </a:solidFill>
                <a:latin typeface="+mn-lt"/>
                <a:ea typeface="Caecilia LT Std Light"/>
                <a:cs typeface="Caecilia LT Std Light" panose="00000400000000000000" pitchFamily="50" charset="0"/>
              </a:defRPr>
            </a:lvl2pPr>
            <a:lvl3pPr>
              <a:defRPr sz="1108">
                <a:solidFill>
                  <a:srgbClr val="FF0000"/>
                </a:solidFill>
              </a:defRPr>
            </a:lvl3pPr>
            <a:lvl4pPr>
              <a:defRPr>
                <a:solidFill>
                  <a:schemeClr val="tx1"/>
                </a:solidFill>
              </a:defRPr>
            </a:lvl4pPr>
            <a:lvl5pPr>
              <a:defRPr>
                <a:solidFill>
                  <a:schemeClr val="tx1"/>
                </a:solidFill>
              </a:defRPr>
            </a:lvl5pPr>
          </a:lstStyle>
          <a:p>
            <a:pPr lvl="0"/>
            <a:r>
              <a:rPr lang="en-GB" dirty="0"/>
              <a:t>Click to edit body text. See User Tip to the left on how to style text.</a:t>
            </a:r>
          </a:p>
          <a:p>
            <a:pPr lvl="1"/>
            <a:r>
              <a:rPr lang="en-US" dirty="0"/>
              <a:t>Second level</a:t>
            </a:r>
          </a:p>
          <a:p>
            <a:pPr lvl="2"/>
            <a:r>
              <a:rPr lang="en-US" dirty="0">
                <a:solidFill>
                  <a:srgbClr val="FF0000"/>
                </a:solidFill>
              </a:rPr>
              <a:t>Second level</a:t>
            </a:r>
            <a:endParaRPr lang="en-US" dirty="0"/>
          </a:p>
        </p:txBody>
      </p:sp>
      <p:sp>
        <p:nvSpPr>
          <p:cNvPr id="26" name="Text Placeholder 3">
            <a:extLst>
              <a:ext uri="{FF2B5EF4-FFF2-40B4-BE49-F238E27FC236}">
                <a16:creationId xmlns:a16="http://schemas.microsoft.com/office/drawing/2014/main" id="{AC84C824-E00F-456A-AD2A-B98567690BC7}"/>
              </a:ext>
            </a:extLst>
          </p:cNvPr>
          <p:cNvSpPr>
            <a:spLocks noGrp="1"/>
          </p:cNvSpPr>
          <p:nvPr>
            <p:ph type="body" sz="quarter" idx="14" hasCustomPrompt="1"/>
          </p:nvPr>
        </p:nvSpPr>
        <p:spPr>
          <a:xfrm>
            <a:off x="360000" y="2409758"/>
            <a:ext cx="780087" cy="221617"/>
          </a:xfrm>
          <a:prstGeom prst="rect">
            <a:avLst/>
          </a:prstGeom>
        </p:spPr>
        <p:txBody>
          <a:bodyPr>
            <a:noAutofit/>
          </a:bodyPr>
          <a:lstStyle>
            <a:lvl1pPr marL="0" indent="0">
              <a:lnSpc>
                <a:spcPct val="100000"/>
              </a:lnSpc>
              <a:buNone/>
              <a:defRPr sz="1600" b="0" i="0">
                <a:solidFill>
                  <a:schemeClr val="accent1"/>
                </a:solidFill>
                <a:latin typeface="+mn-lt"/>
                <a:ea typeface="Caecilia LT Std Light"/>
                <a:cs typeface="Caecilia LT Std Light" panose="00000400000000000000" pitchFamily="50" charset="0"/>
              </a:defRPr>
            </a:lvl1pPr>
            <a:lvl2pPr marL="0" indent="0">
              <a:lnSpc>
                <a:spcPct val="100000"/>
              </a:lnSpc>
              <a:buNone/>
              <a:defRPr sz="831" b="1" i="0">
                <a:solidFill>
                  <a:srgbClr val="FF0000"/>
                </a:solidFill>
                <a:latin typeface="+mn-lt"/>
                <a:ea typeface="Caecilia LT Std Light"/>
                <a:cs typeface="Caecilia LT Std Bold"/>
              </a:defRPr>
            </a:lvl2pPr>
            <a:lvl3pPr>
              <a:defRPr sz="1108">
                <a:solidFill>
                  <a:srgbClr val="FF0000"/>
                </a:solidFill>
              </a:defRPr>
            </a:lvl3pPr>
            <a:lvl4pPr>
              <a:defRPr>
                <a:solidFill>
                  <a:schemeClr val="tx1"/>
                </a:solidFill>
              </a:defRPr>
            </a:lvl4pPr>
            <a:lvl5pPr>
              <a:defRPr>
                <a:solidFill>
                  <a:schemeClr val="tx1"/>
                </a:solidFill>
              </a:defRPr>
            </a:lvl5pPr>
          </a:lstStyle>
          <a:p>
            <a:pPr lvl="0"/>
            <a:r>
              <a:rPr lang="en-GB" dirty="0"/>
              <a:t>##.</a:t>
            </a:r>
          </a:p>
        </p:txBody>
      </p:sp>
      <p:cxnSp>
        <p:nvCxnSpPr>
          <p:cNvPr id="34" name="Straight Connector 33">
            <a:extLst>
              <a:ext uri="{FF2B5EF4-FFF2-40B4-BE49-F238E27FC236}">
                <a16:creationId xmlns:a16="http://schemas.microsoft.com/office/drawing/2014/main" id="{96C41AAC-73E1-44A9-89D5-ED4819BB7690}"/>
              </a:ext>
            </a:extLst>
          </p:cNvPr>
          <p:cNvCxnSpPr>
            <a:cxnSpLocks/>
          </p:cNvCxnSpPr>
          <p:nvPr userDrawn="1"/>
        </p:nvCxnSpPr>
        <p:spPr>
          <a:xfrm>
            <a:off x="360000" y="2352738"/>
            <a:ext cx="1294800" cy="0"/>
          </a:xfrm>
          <a:prstGeom prst="line">
            <a:avLst/>
          </a:prstGeom>
          <a:solidFill>
            <a:schemeClr val="bg1"/>
          </a:solidFill>
          <a:ln w="4445">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41E0E542-543A-480D-B21D-634DEF52F0CE}"/>
              </a:ext>
            </a:extLst>
          </p:cNvPr>
          <p:cNvSpPr>
            <a:spLocks noGrp="1"/>
          </p:cNvSpPr>
          <p:nvPr>
            <p:ph type="body" sz="quarter" idx="15" hasCustomPrompt="1"/>
          </p:nvPr>
        </p:nvSpPr>
        <p:spPr>
          <a:xfrm>
            <a:off x="1912905" y="2633260"/>
            <a:ext cx="1293643" cy="324000"/>
          </a:xfrm>
          <a:prstGeom prst="rect">
            <a:avLst/>
          </a:prstGeom>
        </p:spPr>
        <p:txBody>
          <a:bodyPr>
            <a:noAutofit/>
          </a:bodyPr>
          <a:lstStyle>
            <a:lvl1pPr marL="0" indent="0">
              <a:lnSpc>
                <a:spcPct val="100000"/>
              </a:lnSpc>
              <a:buNone/>
              <a:defRPr sz="1200" b="0" i="0">
                <a:solidFill>
                  <a:schemeClr val="tx1"/>
                </a:solidFill>
                <a:latin typeface="+mn-lt"/>
                <a:ea typeface="Caecilia LT Std Light"/>
                <a:cs typeface="Caecilia LT Std Light" panose="00000400000000000000" pitchFamily="50" charset="0"/>
              </a:defRPr>
            </a:lvl1pPr>
            <a:lvl2pPr marL="0" indent="0">
              <a:lnSpc>
                <a:spcPct val="100000"/>
              </a:lnSpc>
              <a:buNone/>
              <a:defRPr sz="850" b="1" i="0">
                <a:solidFill>
                  <a:schemeClr val="tx1"/>
                </a:solidFill>
                <a:latin typeface="+mn-lt"/>
                <a:ea typeface="Caecilia LT Std Light"/>
                <a:cs typeface="Caecilia LT Std Light" panose="00000400000000000000" pitchFamily="50" charset="0"/>
              </a:defRPr>
            </a:lvl2pPr>
            <a:lvl3pPr>
              <a:defRPr sz="1108">
                <a:solidFill>
                  <a:srgbClr val="FF0000"/>
                </a:solidFill>
              </a:defRPr>
            </a:lvl3pPr>
            <a:lvl4pPr>
              <a:defRPr>
                <a:solidFill>
                  <a:schemeClr val="tx1"/>
                </a:solidFill>
              </a:defRPr>
            </a:lvl4pPr>
            <a:lvl5pPr>
              <a:defRPr>
                <a:solidFill>
                  <a:schemeClr val="tx1"/>
                </a:solidFill>
              </a:defRPr>
            </a:lvl5pPr>
          </a:lstStyle>
          <a:p>
            <a:pPr lvl="0"/>
            <a:r>
              <a:rPr lang="en-GB" dirty="0"/>
              <a:t>Click to edit body text. See User Tip to the left on how to style text.</a:t>
            </a:r>
          </a:p>
          <a:p>
            <a:pPr lvl="1"/>
            <a:r>
              <a:rPr lang="en-US" dirty="0"/>
              <a:t>Second level</a:t>
            </a:r>
          </a:p>
          <a:p>
            <a:pPr lvl="2"/>
            <a:r>
              <a:rPr lang="en-US" dirty="0">
                <a:solidFill>
                  <a:srgbClr val="FF0000"/>
                </a:solidFill>
              </a:rPr>
              <a:t>Second level</a:t>
            </a:r>
            <a:endParaRPr lang="en-US" dirty="0"/>
          </a:p>
        </p:txBody>
      </p:sp>
      <p:sp>
        <p:nvSpPr>
          <p:cNvPr id="36" name="Text Placeholder 3">
            <a:extLst>
              <a:ext uri="{FF2B5EF4-FFF2-40B4-BE49-F238E27FC236}">
                <a16:creationId xmlns:a16="http://schemas.microsoft.com/office/drawing/2014/main" id="{4F5F905D-639D-4C80-A97B-FFDC8A13ED74}"/>
              </a:ext>
            </a:extLst>
          </p:cNvPr>
          <p:cNvSpPr>
            <a:spLocks noGrp="1"/>
          </p:cNvSpPr>
          <p:nvPr>
            <p:ph type="body" sz="quarter" idx="16" hasCustomPrompt="1"/>
          </p:nvPr>
        </p:nvSpPr>
        <p:spPr>
          <a:xfrm>
            <a:off x="1912905" y="2409758"/>
            <a:ext cx="780087" cy="221617"/>
          </a:xfrm>
          <a:prstGeom prst="rect">
            <a:avLst/>
          </a:prstGeom>
        </p:spPr>
        <p:txBody>
          <a:bodyPr>
            <a:noAutofit/>
          </a:bodyPr>
          <a:lstStyle>
            <a:lvl1pPr marL="0" indent="0">
              <a:lnSpc>
                <a:spcPct val="100000"/>
              </a:lnSpc>
              <a:buNone/>
              <a:defRPr sz="1600" b="0" i="0">
                <a:solidFill>
                  <a:schemeClr val="accent1"/>
                </a:solidFill>
                <a:latin typeface="+mn-lt"/>
                <a:ea typeface="Caecilia LT Std Light"/>
                <a:cs typeface="Caecilia LT Std Light" panose="00000400000000000000" pitchFamily="50" charset="0"/>
              </a:defRPr>
            </a:lvl1pPr>
            <a:lvl2pPr marL="0" indent="0">
              <a:lnSpc>
                <a:spcPct val="100000"/>
              </a:lnSpc>
              <a:buNone/>
              <a:defRPr sz="831" b="1" i="0">
                <a:solidFill>
                  <a:srgbClr val="FF0000"/>
                </a:solidFill>
                <a:latin typeface="+mn-lt"/>
                <a:ea typeface="Caecilia LT Std Light"/>
                <a:cs typeface="Caecilia LT Std Bold"/>
              </a:defRPr>
            </a:lvl2pPr>
            <a:lvl3pPr>
              <a:defRPr sz="1108">
                <a:solidFill>
                  <a:srgbClr val="FF0000"/>
                </a:solidFill>
              </a:defRPr>
            </a:lvl3pPr>
            <a:lvl4pPr>
              <a:defRPr>
                <a:solidFill>
                  <a:schemeClr val="tx1"/>
                </a:solidFill>
              </a:defRPr>
            </a:lvl4pPr>
            <a:lvl5pPr>
              <a:defRPr>
                <a:solidFill>
                  <a:schemeClr val="tx1"/>
                </a:solidFill>
              </a:defRPr>
            </a:lvl5pPr>
          </a:lstStyle>
          <a:p>
            <a:pPr lvl="0"/>
            <a:r>
              <a:rPr lang="en-GB" dirty="0"/>
              <a:t>##.</a:t>
            </a:r>
          </a:p>
        </p:txBody>
      </p:sp>
      <p:cxnSp>
        <p:nvCxnSpPr>
          <p:cNvPr id="37" name="Straight Connector 36">
            <a:extLst>
              <a:ext uri="{FF2B5EF4-FFF2-40B4-BE49-F238E27FC236}">
                <a16:creationId xmlns:a16="http://schemas.microsoft.com/office/drawing/2014/main" id="{37E71529-9C5A-45AF-AF68-F52A60ADF1A5}"/>
              </a:ext>
            </a:extLst>
          </p:cNvPr>
          <p:cNvCxnSpPr>
            <a:cxnSpLocks/>
          </p:cNvCxnSpPr>
          <p:nvPr userDrawn="1"/>
        </p:nvCxnSpPr>
        <p:spPr>
          <a:xfrm>
            <a:off x="1912905" y="2352738"/>
            <a:ext cx="1294800" cy="0"/>
          </a:xfrm>
          <a:prstGeom prst="line">
            <a:avLst/>
          </a:prstGeom>
          <a:solidFill>
            <a:schemeClr val="bg1"/>
          </a:solidFill>
          <a:ln w="4445">
            <a:solidFill>
              <a:schemeClr val="accent1"/>
            </a:solidFill>
          </a:ln>
        </p:spPr>
        <p:style>
          <a:lnRef idx="1">
            <a:schemeClr val="accent1"/>
          </a:lnRef>
          <a:fillRef idx="0">
            <a:schemeClr val="accent1"/>
          </a:fillRef>
          <a:effectRef idx="0">
            <a:schemeClr val="accent1"/>
          </a:effectRef>
          <a:fontRef idx="minor">
            <a:schemeClr val="tx1"/>
          </a:fontRef>
        </p:style>
      </p:cxnSp>
      <p:sp>
        <p:nvSpPr>
          <p:cNvPr id="38" name="Text Placeholder 3">
            <a:extLst>
              <a:ext uri="{FF2B5EF4-FFF2-40B4-BE49-F238E27FC236}">
                <a16:creationId xmlns:a16="http://schemas.microsoft.com/office/drawing/2014/main" id="{5F4287FF-64BD-47A6-AC43-A69723F7A2CD}"/>
              </a:ext>
            </a:extLst>
          </p:cNvPr>
          <p:cNvSpPr>
            <a:spLocks noGrp="1"/>
          </p:cNvSpPr>
          <p:nvPr>
            <p:ph type="body" sz="quarter" idx="17" hasCustomPrompt="1"/>
          </p:nvPr>
        </p:nvSpPr>
        <p:spPr>
          <a:xfrm>
            <a:off x="3465810" y="2633260"/>
            <a:ext cx="1293643" cy="324000"/>
          </a:xfrm>
          <a:prstGeom prst="rect">
            <a:avLst/>
          </a:prstGeom>
        </p:spPr>
        <p:txBody>
          <a:bodyPr>
            <a:noAutofit/>
          </a:bodyPr>
          <a:lstStyle>
            <a:lvl1pPr marL="0" indent="0">
              <a:lnSpc>
                <a:spcPct val="100000"/>
              </a:lnSpc>
              <a:buNone/>
              <a:defRPr sz="1200" b="0" i="0">
                <a:solidFill>
                  <a:schemeClr val="tx1"/>
                </a:solidFill>
                <a:latin typeface="+mn-lt"/>
                <a:ea typeface="Caecilia LT Std Light"/>
                <a:cs typeface="Caecilia LT Std Light" panose="00000400000000000000" pitchFamily="50" charset="0"/>
              </a:defRPr>
            </a:lvl1pPr>
            <a:lvl2pPr marL="0" indent="0">
              <a:lnSpc>
                <a:spcPct val="100000"/>
              </a:lnSpc>
              <a:buNone/>
              <a:defRPr sz="850" b="1" i="0">
                <a:solidFill>
                  <a:schemeClr val="tx1"/>
                </a:solidFill>
                <a:latin typeface="+mn-lt"/>
                <a:ea typeface="Caecilia LT Std Light"/>
                <a:cs typeface="Caecilia LT Std Light" panose="00000400000000000000" pitchFamily="50" charset="0"/>
              </a:defRPr>
            </a:lvl2pPr>
            <a:lvl3pPr>
              <a:defRPr sz="1108">
                <a:solidFill>
                  <a:srgbClr val="FF0000"/>
                </a:solidFill>
              </a:defRPr>
            </a:lvl3pPr>
            <a:lvl4pPr>
              <a:defRPr>
                <a:solidFill>
                  <a:schemeClr val="tx1"/>
                </a:solidFill>
              </a:defRPr>
            </a:lvl4pPr>
            <a:lvl5pPr>
              <a:defRPr>
                <a:solidFill>
                  <a:schemeClr val="tx1"/>
                </a:solidFill>
              </a:defRPr>
            </a:lvl5pPr>
          </a:lstStyle>
          <a:p>
            <a:pPr lvl="0"/>
            <a:r>
              <a:rPr lang="en-GB" dirty="0"/>
              <a:t>Click to edit body text. See User Tip to the left on how to style text.</a:t>
            </a:r>
          </a:p>
          <a:p>
            <a:pPr lvl="1"/>
            <a:r>
              <a:rPr lang="en-US" dirty="0"/>
              <a:t>Second level</a:t>
            </a:r>
          </a:p>
          <a:p>
            <a:pPr lvl="2"/>
            <a:r>
              <a:rPr lang="en-US" dirty="0">
                <a:solidFill>
                  <a:srgbClr val="FF0000"/>
                </a:solidFill>
              </a:rPr>
              <a:t>Second level</a:t>
            </a:r>
            <a:endParaRPr lang="en-US" dirty="0"/>
          </a:p>
        </p:txBody>
      </p:sp>
      <p:sp>
        <p:nvSpPr>
          <p:cNvPr id="39" name="Text Placeholder 3">
            <a:extLst>
              <a:ext uri="{FF2B5EF4-FFF2-40B4-BE49-F238E27FC236}">
                <a16:creationId xmlns:a16="http://schemas.microsoft.com/office/drawing/2014/main" id="{8893183A-DC57-4AE3-8063-769D3A1BCFA7}"/>
              </a:ext>
            </a:extLst>
          </p:cNvPr>
          <p:cNvSpPr>
            <a:spLocks noGrp="1"/>
          </p:cNvSpPr>
          <p:nvPr>
            <p:ph type="body" sz="quarter" idx="18" hasCustomPrompt="1"/>
          </p:nvPr>
        </p:nvSpPr>
        <p:spPr>
          <a:xfrm>
            <a:off x="3465810" y="2409758"/>
            <a:ext cx="780087" cy="221617"/>
          </a:xfrm>
          <a:prstGeom prst="rect">
            <a:avLst/>
          </a:prstGeom>
        </p:spPr>
        <p:txBody>
          <a:bodyPr>
            <a:noAutofit/>
          </a:bodyPr>
          <a:lstStyle>
            <a:lvl1pPr marL="0" indent="0">
              <a:lnSpc>
                <a:spcPct val="100000"/>
              </a:lnSpc>
              <a:buNone/>
              <a:defRPr sz="1600" b="0" i="0">
                <a:solidFill>
                  <a:schemeClr val="accent1"/>
                </a:solidFill>
                <a:latin typeface="+mn-lt"/>
                <a:ea typeface="Caecilia LT Std Light"/>
                <a:cs typeface="Caecilia LT Std Light" panose="00000400000000000000" pitchFamily="50" charset="0"/>
              </a:defRPr>
            </a:lvl1pPr>
            <a:lvl2pPr marL="0" indent="0">
              <a:lnSpc>
                <a:spcPct val="100000"/>
              </a:lnSpc>
              <a:buNone/>
              <a:defRPr sz="831" b="1" i="0">
                <a:solidFill>
                  <a:srgbClr val="FF0000"/>
                </a:solidFill>
                <a:latin typeface="+mn-lt"/>
                <a:ea typeface="Caecilia LT Std Light"/>
                <a:cs typeface="Caecilia LT Std Bold"/>
              </a:defRPr>
            </a:lvl2pPr>
            <a:lvl3pPr>
              <a:defRPr sz="1108">
                <a:solidFill>
                  <a:srgbClr val="FF0000"/>
                </a:solidFill>
              </a:defRPr>
            </a:lvl3pPr>
            <a:lvl4pPr>
              <a:defRPr>
                <a:solidFill>
                  <a:schemeClr val="tx1"/>
                </a:solidFill>
              </a:defRPr>
            </a:lvl4pPr>
            <a:lvl5pPr>
              <a:defRPr>
                <a:solidFill>
                  <a:schemeClr val="tx1"/>
                </a:solidFill>
              </a:defRPr>
            </a:lvl5pPr>
          </a:lstStyle>
          <a:p>
            <a:pPr lvl="0"/>
            <a:r>
              <a:rPr lang="en-GB" dirty="0"/>
              <a:t>##.</a:t>
            </a:r>
          </a:p>
        </p:txBody>
      </p:sp>
      <p:cxnSp>
        <p:nvCxnSpPr>
          <p:cNvPr id="40" name="Straight Connector 39">
            <a:extLst>
              <a:ext uri="{FF2B5EF4-FFF2-40B4-BE49-F238E27FC236}">
                <a16:creationId xmlns:a16="http://schemas.microsoft.com/office/drawing/2014/main" id="{44806DFA-AC5E-4D91-AEEE-F48A312AF873}"/>
              </a:ext>
            </a:extLst>
          </p:cNvPr>
          <p:cNvCxnSpPr>
            <a:cxnSpLocks/>
          </p:cNvCxnSpPr>
          <p:nvPr userDrawn="1"/>
        </p:nvCxnSpPr>
        <p:spPr>
          <a:xfrm>
            <a:off x="3465810" y="2352738"/>
            <a:ext cx="1294800" cy="0"/>
          </a:xfrm>
          <a:prstGeom prst="line">
            <a:avLst/>
          </a:prstGeom>
          <a:solidFill>
            <a:schemeClr val="bg1"/>
          </a:solidFill>
          <a:ln w="4445">
            <a:solidFill>
              <a:schemeClr val="accent1"/>
            </a:solidFill>
          </a:ln>
        </p:spPr>
        <p:style>
          <a:lnRef idx="1">
            <a:schemeClr val="accent1"/>
          </a:lnRef>
          <a:fillRef idx="0">
            <a:schemeClr val="accent1"/>
          </a:fillRef>
          <a:effectRef idx="0">
            <a:schemeClr val="accent1"/>
          </a:effectRef>
          <a:fontRef idx="minor">
            <a:schemeClr val="tx1"/>
          </a:fontRef>
        </p:style>
      </p:cxnSp>
      <p:sp>
        <p:nvSpPr>
          <p:cNvPr id="41" name="Text Placeholder 3">
            <a:extLst>
              <a:ext uri="{FF2B5EF4-FFF2-40B4-BE49-F238E27FC236}">
                <a16:creationId xmlns:a16="http://schemas.microsoft.com/office/drawing/2014/main" id="{46580532-ECE6-463B-B141-80AFBF9F1C7B}"/>
              </a:ext>
            </a:extLst>
          </p:cNvPr>
          <p:cNvSpPr>
            <a:spLocks noGrp="1"/>
          </p:cNvSpPr>
          <p:nvPr>
            <p:ph type="body" sz="quarter" idx="19" hasCustomPrompt="1"/>
          </p:nvPr>
        </p:nvSpPr>
        <p:spPr>
          <a:xfrm>
            <a:off x="5018715" y="2633260"/>
            <a:ext cx="1293643" cy="324000"/>
          </a:xfrm>
          <a:prstGeom prst="rect">
            <a:avLst/>
          </a:prstGeom>
        </p:spPr>
        <p:txBody>
          <a:bodyPr>
            <a:noAutofit/>
          </a:bodyPr>
          <a:lstStyle>
            <a:lvl1pPr marL="0" indent="0">
              <a:lnSpc>
                <a:spcPct val="100000"/>
              </a:lnSpc>
              <a:buNone/>
              <a:defRPr sz="1200" b="0" i="0">
                <a:solidFill>
                  <a:schemeClr val="tx1"/>
                </a:solidFill>
                <a:latin typeface="+mn-lt"/>
                <a:ea typeface="Caecilia LT Std Light"/>
                <a:cs typeface="Caecilia LT Std Light" panose="00000400000000000000" pitchFamily="50" charset="0"/>
              </a:defRPr>
            </a:lvl1pPr>
            <a:lvl2pPr marL="0" indent="0">
              <a:lnSpc>
                <a:spcPct val="100000"/>
              </a:lnSpc>
              <a:buNone/>
              <a:defRPr sz="850" b="1" i="0">
                <a:solidFill>
                  <a:schemeClr val="tx1"/>
                </a:solidFill>
                <a:latin typeface="+mn-lt"/>
                <a:ea typeface="Caecilia LT Std Light"/>
                <a:cs typeface="Caecilia LT Std Light" panose="00000400000000000000" pitchFamily="50" charset="0"/>
              </a:defRPr>
            </a:lvl2pPr>
            <a:lvl3pPr>
              <a:defRPr sz="1108">
                <a:solidFill>
                  <a:srgbClr val="FF0000"/>
                </a:solidFill>
              </a:defRPr>
            </a:lvl3pPr>
            <a:lvl4pPr>
              <a:defRPr>
                <a:solidFill>
                  <a:schemeClr val="tx1"/>
                </a:solidFill>
              </a:defRPr>
            </a:lvl4pPr>
            <a:lvl5pPr>
              <a:defRPr>
                <a:solidFill>
                  <a:schemeClr val="tx1"/>
                </a:solidFill>
              </a:defRPr>
            </a:lvl5pPr>
          </a:lstStyle>
          <a:p>
            <a:pPr lvl="0"/>
            <a:r>
              <a:rPr lang="en-GB" dirty="0"/>
              <a:t>Click to edit body text. See User Tip to the left on how to style text.</a:t>
            </a:r>
          </a:p>
          <a:p>
            <a:pPr lvl="1"/>
            <a:r>
              <a:rPr lang="en-US" dirty="0"/>
              <a:t>Second level</a:t>
            </a:r>
          </a:p>
          <a:p>
            <a:pPr lvl="2"/>
            <a:r>
              <a:rPr lang="en-US" dirty="0">
                <a:solidFill>
                  <a:srgbClr val="FF0000"/>
                </a:solidFill>
              </a:rPr>
              <a:t>Second level</a:t>
            </a:r>
            <a:endParaRPr lang="en-US" dirty="0"/>
          </a:p>
        </p:txBody>
      </p:sp>
      <p:sp>
        <p:nvSpPr>
          <p:cNvPr id="42" name="Text Placeholder 3">
            <a:extLst>
              <a:ext uri="{FF2B5EF4-FFF2-40B4-BE49-F238E27FC236}">
                <a16:creationId xmlns:a16="http://schemas.microsoft.com/office/drawing/2014/main" id="{58B3999B-6528-440B-9017-2EE6627E9703}"/>
              </a:ext>
            </a:extLst>
          </p:cNvPr>
          <p:cNvSpPr>
            <a:spLocks noGrp="1"/>
          </p:cNvSpPr>
          <p:nvPr>
            <p:ph type="body" sz="quarter" idx="20" hasCustomPrompt="1"/>
          </p:nvPr>
        </p:nvSpPr>
        <p:spPr>
          <a:xfrm>
            <a:off x="5018715" y="2409758"/>
            <a:ext cx="780087" cy="221617"/>
          </a:xfrm>
          <a:prstGeom prst="rect">
            <a:avLst/>
          </a:prstGeom>
        </p:spPr>
        <p:txBody>
          <a:bodyPr>
            <a:noAutofit/>
          </a:bodyPr>
          <a:lstStyle>
            <a:lvl1pPr marL="0" indent="0">
              <a:lnSpc>
                <a:spcPct val="100000"/>
              </a:lnSpc>
              <a:buNone/>
              <a:defRPr sz="1600" b="0" i="0">
                <a:solidFill>
                  <a:schemeClr val="accent1"/>
                </a:solidFill>
                <a:latin typeface="+mn-lt"/>
                <a:ea typeface="Caecilia LT Std Light"/>
                <a:cs typeface="Caecilia LT Std Light" panose="00000400000000000000" pitchFamily="50" charset="0"/>
              </a:defRPr>
            </a:lvl1pPr>
            <a:lvl2pPr marL="0" indent="0">
              <a:lnSpc>
                <a:spcPct val="100000"/>
              </a:lnSpc>
              <a:buNone/>
              <a:defRPr sz="831" b="1" i="0">
                <a:solidFill>
                  <a:srgbClr val="FF0000"/>
                </a:solidFill>
                <a:latin typeface="+mn-lt"/>
                <a:ea typeface="Caecilia LT Std Light"/>
                <a:cs typeface="Caecilia LT Std Bold"/>
              </a:defRPr>
            </a:lvl2pPr>
            <a:lvl3pPr>
              <a:defRPr sz="1108">
                <a:solidFill>
                  <a:srgbClr val="FF0000"/>
                </a:solidFill>
              </a:defRPr>
            </a:lvl3pPr>
            <a:lvl4pPr>
              <a:defRPr>
                <a:solidFill>
                  <a:schemeClr val="tx1"/>
                </a:solidFill>
              </a:defRPr>
            </a:lvl4pPr>
            <a:lvl5pPr>
              <a:defRPr>
                <a:solidFill>
                  <a:schemeClr val="tx1"/>
                </a:solidFill>
              </a:defRPr>
            </a:lvl5pPr>
          </a:lstStyle>
          <a:p>
            <a:pPr lvl="0"/>
            <a:r>
              <a:rPr lang="en-GB" dirty="0"/>
              <a:t>##.</a:t>
            </a:r>
          </a:p>
        </p:txBody>
      </p:sp>
      <p:cxnSp>
        <p:nvCxnSpPr>
          <p:cNvPr id="43" name="Straight Connector 42">
            <a:extLst>
              <a:ext uri="{FF2B5EF4-FFF2-40B4-BE49-F238E27FC236}">
                <a16:creationId xmlns:a16="http://schemas.microsoft.com/office/drawing/2014/main" id="{FB858D4A-7FCD-4985-BB6A-548FABC8F248}"/>
              </a:ext>
            </a:extLst>
          </p:cNvPr>
          <p:cNvCxnSpPr>
            <a:cxnSpLocks/>
          </p:cNvCxnSpPr>
          <p:nvPr userDrawn="1"/>
        </p:nvCxnSpPr>
        <p:spPr>
          <a:xfrm>
            <a:off x="5018715" y="2352738"/>
            <a:ext cx="1294800" cy="0"/>
          </a:xfrm>
          <a:prstGeom prst="line">
            <a:avLst/>
          </a:prstGeom>
          <a:solidFill>
            <a:schemeClr val="bg1"/>
          </a:solidFill>
          <a:ln w="4445">
            <a:solidFill>
              <a:schemeClr val="accent1"/>
            </a:solidFill>
          </a:ln>
        </p:spPr>
        <p:style>
          <a:lnRef idx="1">
            <a:schemeClr val="accent1"/>
          </a:lnRef>
          <a:fillRef idx="0">
            <a:schemeClr val="accent1"/>
          </a:fillRef>
          <a:effectRef idx="0">
            <a:schemeClr val="accent1"/>
          </a:effectRef>
          <a:fontRef idx="minor">
            <a:schemeClr val="tx1"/>
          </a:fontRef>
        </p:style>
      </p:cxnSp>
      <p:sp>
        <p:nvSpPr>
          <p:cNvPr id="44" name="Text Placeholder 3">
            <a:extLst>
              <a:ext uri="{FF2B5EF4-FFF2-40B4-BE49-F238E27FC236}">
                <a16:creationId xmlns:a16="http://schemas.microsoft.com/office/drawing/2014/main" id="{064AC2AC-2AB2-48B7-9E7C-696ACB631B77}"/>
              </a:ext>
            </a:extLst>
          </p:cNvPr>
          <p:cNvSpPr>
            <a:spLocks noGrp="1"/>
          </p:cNvSpPr>
          <p:nvPr>
            <p:ph type="body" sz="quarter" idx="21" hasCustomPrompt="1"/>
          </p:nvPr>
        </p:nvSpPr>
        <p:spPr>
          <a:xfrm>
            <a:off x="6571625" y="2633260"/>
            <a:ext cx="1293643" cy="324000"/>
          </a:xfrm>
          <a:prstGeom prst="rect">
            <a:avLst/>
          </a:prstGeom>
        </p:spPr>
        <p:txBody>
          <a:bodyPr>
            <a:noAutofit/>
          </a:bodyPr>
          <a:lstStyle>
            <a:lvl1pPr marL="0" indent="0">
              <a:lnSpc>
                <a:spcPct val="100000"/>
              </a:lnSpc>
              <a:buNone/>
              <a:defRPr sz="1200" b="0" i="0">
                <a:solidFill>
                  <a:schemeClr val="tx1"/>
                </a:solidFill>
                <a:latin typeface="+mn-lt"/>
                <a:ea typeface="Caecilia LT Std Light"/>
                <a:cs typeface="Caecilia LT Std Light" panose="00000400000000000000" pitchFamily="50" charset="0"/>
              </a:defRPr>
            </a:lvl1pPr>
            <a:lvl2pPr marL="0" indent="0">
              <a:lnSpc>
                <a:spcPct val="100000"/>
              </a:lnSpc>
              <a:buNone/>
              <a:defRPr sz="850" b="1" i="0">
                <a:solidFill>
                  <a:schemeClr val="tx1"/>
                </a:solidFill>
                <a:latin typeface="+mn-lt"/>
                <a:ea typeface="Caecilia LT Std Light"/>
                <a:cs typeface="Caecilia LT Std Light" panose="00000400000000000000" pitchFamily="50" charset="0"/>
              </a:defRPr>
            </a:lvl2pPr>
            <a:lvl3pPr>
              <a:defRPr sz="1108">
                <a:solidFill>
                  <a:srgbClr val="FF0000"/>
                </a:solidFill>
              </a:defRPr>
            </a:lvl3pPr>
            <a:lvl4pPr>
              <a:defRPr>
                <a:solidFill>
                  <a:schemeClr val="tx1"/>
                </a:solidFill>
              </a:defRPr>
            </a:lvl4pPr>
            <a:lvl5pPr>
              <a:defRPr>
                <a:solidFill>
                  <a:schemeClr val="tx1"/>
                </a:solidFill>
              </a:defRPr>
            </a:lvl5pPr>
          </a:lstStyle>
          <a:p>
            <a:pPr lvl="0"/>
            <a:r>
              <a:rPr lang="en-GB" dirty="0"/>
              <a:t>Click to edit body text. See User Tip to the left on how to style text.</a:t>
            </a:r>
          </a:p>
          <a:p>
            <a:pPr lvl="1"/>
            <a:r>
              <a:rPr lang="en-US" dirty="0"/>
              <a:t>Second level</a:t>
            </a:r>
          </a:p>
          <a:p>
            <a:pPr lvl="2"/>
            <a:r>
              <a:rPr lang="en-US" dirty="0">
                <a:solidFill>
                  <a:srgbClr val="FF0000"/>
                </a:solidFill>
              </a:rPr>
              <a:t>Second level</a:t>
            </a:r>
            <a:endParaRPr lang="en-US" dirty="0"/>
          </a:p>
        </p:txBody>
      </p:sp>
      <p:sp>
        <p:nvSpPr>
          <p:cNvPr id="45" name="Text Placeholder 3">
            <a:extLst>
              <a:ext uri="{FF2B5EF4-FFF2-40B4-BE49-F238E27FC236}">
                <a16:creationId xmlns:a16="http://schemas.microsoft.com/office/drawing/2014/main" id="{DAAEC58C-2605-43B2-B627-2B810EB15D3E}"/>
              </a:ext>
            </a:extLst>
          </p:cNvPr>
          <p:cNvSpPr>
            <a:spLocks noGrp="1"/>
          </p:cNvSpPr>
          <p:nvPr>
            <p:ph type="body" sz="quarter" idx="22" hasCustomPrompt="1"/>
          </p:nvPr>
        </p:nvSpPr>
        <p:spPr>
          <a:xfrm>
            <a:off x="6571621" y="2409758"/>
            <a:ext cx="780087" cy="221617"/>
          </a:xfrm>
          <a:prstGeom prst="rect">
            <a:avLst/>
          </a:prstGeom>
        </p:spPr>
        <p:txBody>
          <a:bodyPr>
            <a:noAutofit/>
          </a:bodyPr>
          <a:lstStyle>
            <a:lvl1pPr marL="0" indent="0">
              <a:lnSpc>
                <a:spcPct val="100000"/>
              </a:lnSpc>
              <a:buNone/>
              <a:defRPr sz="1600" b="0" i="0">
                <a:solidFill>
                  <a:schemeClr val="accent1"/>
                </a:solidFill>
                <a:latin typeface="+mn-lt"/>
                <a:ea typeface="Caecilia LT Std Light"/>
                <a:cs typeface="Caecilia LT Std Light" panose="00000400000000000000" pitchFamily="50" charset="0"/>
              </a:defRPr>
            </a:lvl1pPr>
            <a:lvl2pPr marL="0" indent="0">
              <a:lnSpc>
                <a:spcPct val="100000"/>
              </a:lnSpc>
              <a:buNone/>
              <a:defRPr sz="831" b="1" i="0">
                <a:solidFill>
                  <a:srgbClr val="FF0000"/>
                </a:solidFill>
                <a:latin typeface="+mn-lt"/>
                <a:ea typeface="Caecilia LT Std Light"/>
                <a:cs typeface="Caecilia LT Std Bold"/>
              </a:defRPr>
            </a:lvl2pPr>
            <a:lvl3pPr>
              <a:defRPr sz="1108">
                <a:solidFill>
                  <a:srgbClr val="FF0000"/>
                </a:solidFill>
              </a:defRPr>
            </a:lvl3pPr>
            <a:lvl4pPr>
              <a:defRPr>
                <a:solidFill>
                  <a:schemeClr val="tx1"/>
                </a:solidFill>
              </a:defRPr>
            </a:lvl4pPr>
            <a:lvl5pPr>
              <a:defRPr>
                <a:solidFill>
                  <a:schemeClr val="tx1"/>
                </a:solidFill>
              </a:defRPr>
            </a:lvl5pPr>
          </a:lstStyle>
          <a:p>
            <a:pPr lvl="0"/>
            <a:r>
              <a:rPr lang="en-GB" dirty="0"/>
              <a:t>##.</a:t>
            </a:r>
          </a:p>
        </p:txBody>
      </p:sp>
      <p:cxnSp>
        <p:nvCxnSpPr>
          <p:cNvPr id="46" name="Straight Connector 45">
            <a:extLst>
              <a:ext uri="{FF2B5EF4-FFF2-40B4-BE49-F238E27FC236}">
                <a16:creationId xmlns:a16="http://schemas.microsoft.com/office/drawing/2014/main" id="{55593108-00C4-411F-8399-AEFF50C2CE46}"/>
              </a:ext>
            </a:extLst>
          </p:cNvPr>
          <p:cNvCxnSpPr>
            <a:cxnSpLocks/>
          </p:cNvCxnSpPr>
          <p:nvPr userDrawn="1"/>
        </p:nvCxnSpPr>
        <p:spPr>
          <a:xfrm>
            <a:off x="6571621" y="2352738"/>
            <a:ext cx="1294800" cy="0"/>
          </a:xfrm>
          <a:prstGeom prst="line">
            <a:avLst/>
          </a:prstGeom>
          <a:solidFill>
            <a:schemeClr val="bg1"/>
          </a:solidFill>
          <a:ln w="4445">
            <a:solidFill>
              <a:schemeClr val="accent1"/>
            </a:solidFill>
          </a:ln>
        </p:spPr>
        <p:style>
          <a:lnRef idx="1">
            <a:schemeClr val="accent1"/>
          </a:lnRef>
          <a:fillRef idx="0">
            <a:schemeClr val="accent1"/>
          </a:fillRef>
          <a:effectRef idx="0">
            <a:schemeClr val="accent1"/>
          </a:effectRef>
          <a:fontRef idx="minor">
            <a:schemeClr val="tx1"/>
          </a:fontRef>
        </p:style>
      </p:cxnSp>
      <p:sp>
        <p:nvSpPr>
          <p:cNvPr id="77" name="Text Placeholder 3">
            <a:extLst>
              <a:ext uri="{FF2B5EF4-FFF2-40B4-BE49-F238E27FC236}">
                <a16:creationId xmlns:a16="http://schemas.microsoft.com/office/drawing/2014/main" id="{E87F5BDE-8DC8-4181-B29F-37AD37AF8018}"/>
              </a:ext>
            </a:extLst>
          </p:cNvPr>
          <p:cNvSpPr>
            <a:spLocks noGrp="1"/>
          </p:cNvSpPr>
          <p:nvPr>
            <p:ph type="body" sz="quarter" idx="23" hasCustomPrompt="1"/>
          </p:nvPr>
        </p:nvSpPr>
        <p:spPr>
          <a:xfrm>
            <a:off x="360000" y="3709522"/>
            <a:ext cx="1293643" cy="324000"/>
          </a:xfrm>
          <a:prstGeom prst="rect">
            <a:avLst/>
          </a:prstGeom>
        </p:spPr>
        <p:txBody>
          <a:bodyPr>
            <a:noAutofit/>
          </a:bodyPr>
          <a:lstStyle>
            <a:lvl1pPr marL="0" indent="0">
              <a:lnSpc>
                <a:spcPct val="100000"/>
              </a:lnSpc>
              <a:buNone/>
              <a:defRPr sz="1200" b="0" i="0">
                <a:solidFill>
                  <a:schemeClr val="tx1"/>
                </a:solidFill>
                <a:latin typeface="+mn-lt"/>
                <a:ea typeface="Caecilia LT Std Light"/>
                <a:cs typeface="Caecilia LT Std Light" panose="00000400000000000000" pitchFamily="50" charset="0"/>
              </a:defRPr>
            </a:lvl1pPr>
            <a:lvl2pPr marL="0" indent="0">
              <a:lnSpc>
                <a:spcPct val="100000"/>
              </a:lnSpc>
              <a:buNone/>
              <a:defRPr sz="850" b="1" i="0">
                <a:solidFill>
                  <a:schemeClr val="tx1"/>
                </a:solidFill>
                <a:latin typeface="+mn-lt"/>
                <a:ea typeface="Caecilia LT Std Light"/>
                <a:cs typeface="Caecilia LT Std Light" panose="00000400000000000000" pitchFamily="50" charset="0"/>
              </a:defRPr>
            </a:lvl2pPr>
            <a:lvl3pPr>
              <a:defRPr sz="1108">
                <a:solidFill>
                  <a:srgbClr val="FF0000"/>
                </a:solidFill>
              </a:defRPr>
            </a:lvl3pPr>
            <a:lvl4pPr>
              <a:defRPr>
                <a:solidFill>
                  <a:schemeClr val="tx1"/>
                </a:solidFill>
              </a:defRPr>
            </a:lvl4pPr>
            <a:lvl5pPr>
              <a:defRPr>
                <a:solidFill>
                  <a:schemeClr val="tx1"/>
                </a:solidFill>
              </a:defRPr>
            </a:lvl5pPr>
          </a:lstStyle>
          <a:p>
            <a:pPr lvl="0"/>
            <a:r>
              <a:rPr lang="en-GB" dirty="0"/>
              <a:t>Click to edit body text. See User Tip to the left on how to style text.</a:t>
            </a:r>
          </a:p>
          <a:p>
            <a:pPr lvl="1"/>
            <a:r>
              <a:rPr lang="en-US" dirty="0"/>
              <a:t>Second level</a:t>
            </a:r>
          </a:p>
          <a:p>
            <a:pPr lvl="2"/>
            <a:r>
              <a:rPr lang="en-US" dirty="0">
                <a:solidFill>
                  <a:srgbClr val="FF0000"/>
                </a:solidFill>
              </a:rPr>
              <a:t>Second level</a:t>
            </a:r>
            <a:endParaRPr lang="en-US" dirty="0"/>
          </a:p>
        </p:txBody>
      </p:sp>
      <p:sp>
        <p:nvSpPr>
          <p:cNvPr id="78" name="Text Placeholder 3">
            <a:extLst>
              <a:ext uri="{FF2B5EF4-FFF2-40B4-BE49-F238E27FC236}">
                <a16:creationId xmlns:a16="http://schemas.microsoft.com/office/drawing/2014/main" id="{B56E2A65-203A-429B-936B-B54BC82BBCE8}"/>
              </a:ext>
            </a:extLst>
          </p:cNvPr>
          <p:cNvSpPr>
            <a:spLocks noGrp="1"/>
          </p:cNvSpPr>
          <p:nvPr>
            <p:ph type="body" sz="quarter" idx="24" hasCustomPrompt="1"/>
          </p:nvPr>
        </p:nvSpPr>
        <p:spPr>
          <a:xfrm>
            <a:off x="360000" y="3486020"/>
            <a:ext cx="780087" cy="221617"/>
          </a:xfrm>
          <a:prstGeom prst="rect">
            <a:avLst/>
          </a:prstGeom>
        </p:spPr>
        <p:txBody>
          <a:bodyPr>
            <a:noAutofit/>
          </a:bodyPr>
          <a:lstStyle>
            <a:lvl1pPr marL="0" indent="0">
              <a:lnSpc>
                <a:spcPct val="100000"/>
              </a:lnSpc>
              <a:buNone/>
              <a:defRPr sz="1600" b="0" i="0">
                <a:solidFill>
                  <a:schemeClr val="accent1"/>
                </a:solidFill>
                <a:latin typeface="+mn-lt"/>
                <a:ea typeface="Caecilia LT Std Light"/>
                <a:cs typeface="Caecilia LT Std Light" panose="00000400000000000000" pitchFamily="50" charset="0"/>
              </a:defRPr>
            </a:lvl1pPr>
            <a:lvl2pPr marL="0" indent="0">
              <a:lnSpc>
                <a:spcPct val="100000"/>
              </a:lnSpc>
              <a:buNone/>
              <a:defRPr sz="831" b="1" i="0">
                <a:solidFill>
                  <a:srgbClr val="FF0000"/>
                </a:solidFill>
                <a:latin typeface="+mn-lt"/>
                <a:ea typeface="Caecilia LT Std Light"/>
                <a:cs typeface="Caecilia LT Std Bold"/>
              </a:defRPr>
            </a:lvl2pPr>
            <a:lvl3pPr>
              <a:defRPr sz="1108">
                <a:solidFill>
                  <a:srgbClr val="FF0000"/>
                </a:solidFill>
              </a:defRPr>
            </a:lvl3pPr>
            <a:lvl4pPr>
              <a:defRPr>
                <a:solidFill>
                  <a:schemeClr val="tx1"/>
                </a:solidFill>
              </a:defRPr>
            </a:lvl4pPr>
            <a:lvl5pPr>
              <a:defRPr>
                <a:solidFill>
                  <a:schemeClr val="tx1"/>
                </a:solidFill>
              </a:defRPr>
            </a:lvl5pPr>
          </a:lstStyle>
          <a:p>
            <a:pPr lvl="0"/>
            <a:r>
              <a:rPr lang="en-GB" dirty="0"/>
              <a:t>##.</a:t>
            </a:r>
          </a:p>
        </p:txBody>
      </p:sp>
      <p:cxnSp>
        <p:nvCxnSpPr>
          <p:cNvPr id="79" name="Straight Connector 78">
            <a:extLst>
              <a:ext uri="{FF2B5EF4-FFF2-40B4-BE49-F238E27FC236}">
                <a16:creationId xmlns:a16="http://schemas.microsoft.com/office/drawing/2014/main" id="{AA88D6FA-6AFF-4BDF-A887-7A04AA211F37}"/>
              </a:ext>
            </a:extLst>
          </p:cNvPr>
          <p:cNvCxnSpPr>
            <a:cxnSpLocks/>
          </p:cNvCxnSpPr>
          <p:nvPr userDrawn="1"/>
        </p:nvCxnSpPr>
        <p:spPr>
          <a:xfrm>
            <a:off x="360000" y="3429000"/>
            <a:ext cx="1294800" cy="0"/>
          </a:xfrm>
          <a:prstGeom prst="line">
            <a:avLst/>
          </a:prstGeom>
          <a:solidFill>
            <a:schemeClr val="bg1"/>
          </a:solidFill>
          <a:ln w="4445">
            <a:solidFill>
              <a:schemeClr val="accent1"/>
            </a:solidFill>
          </a:ln>
        </p:spPr>
        <p:style>
          <a:lnRef idx="1">
            <a:schemeClr val="accent1"/>
          </a:lnRef>
          <a:fillRef idx="0">
            <a:schemeClr val="accent1"/>
          </a:fillRef>
          <a:effectRef idx="0">
            <a:schemeClr val="accent1"/>
          </a:effectRef>
          <a:fontRef idx="minor">
            <a:schemeClr val="tx1"/>
          </a:fontRef>
        </p:style>
      </p:cxnSp>
      <p:sp>
        <p:nvSpPr>
          <p:cNvPr id="80" name="Text Placeholder 3">
            <a:extLst>
              <a:ext uri="{FF2B5EF4-FFF2-40B4-BE49-F238E27FC236}">
                <a16:creationId xmlns:a16="http://schemas.microsoft.com/office/drawing/2014/main" id="{760FCAAF-6325-4191-9778-20C3871853F7}"/>
              </a:ext>
            </a:extLst>
          </p:cNvPr>
          <p:cNvSpPr>
            <a:spLocks noGrp="1"/>
          </p:cNvSpPr>
          <p:nvPr>
            <p:ph type="body" sz="quarter" idx="25" hasCustomPrompt="1"/>
          </p:nvPr>
        </p:nvSpPr>
        <p:spPr>
          <a:xfrm>
            <a:off x="1912905" y="3709522"/>
            <a:ext cx="1293643" cy="324000"/>
          </a:xfrm>
          <a:prstGeom prst="rect">
            <a:avLst/>
          </a:prstGeom>
        </p:spPr>
        <p:txBody>
          <a:bodyPr>
            <a:noAutofit/>
          </a:bodyPr>
          <a:lstStyle>
            <a:lvl1pPr marL="0" indent="0">
              <a:lnSpc>
                <a:spcPct val="100000"/>
              </a:lnSpc>
              <a:buNone/>
              <a:defRPr sz="1200" b="0" i="0">
                <a:solidFill>
                  <a:schemeClr val="tx1"/>
                </a:solidFill>
                <a:latin typeface="+mn-lt"/>
                <a:ea typeface="Caecilia LT Std Light"/>
                <a:cs typeface="Caecilia LT Std Light" panose="00000400000000000000" pitchFamily="50" charset="0"/>
              </a:defRPr>
            </a:lvl1pPr>
            <a:lvl2pPr marL="0" indent="0">
              <a:lnSpc>
                <a:spcPct val="100000"/>
              </a:lnSpc>
              <a:buNone/>
              <a:defRPr sz="850" b="1" i="0">
                <a:solidFill>
                  <a:schemeClr val="tx1"/>
                </a:solidFill>
                <a:latin typeface="+mn-lt"/>
                <a:ea typeface="Caecilia LT Std Light"/>
                <a:cs typeface="Caecilia LT Std Light" panose="00000400000000000000" pitchFamily="50" charset="0"/>
              </a:defRPr>
            </a:lvl2pPr>
            <a:lvl3pPr>
              <a:defRPr sz="1108">
                <a:solidFill>
                  <a:srgbClr val="FF0000"/>
                </a:solidFill>
              </a:defRPr>
            </a:lvl3pPr>
            <a:lvl4pPr>
              <a:defRPr>
                <a:solidFill>
                  <a:schemeClr val="tx1"/>
                </a:solidFill>
              </a:defRPr>
            </a:lvl4pPr>
            <a:lvl5pPr>
              <a:defRPr>
                <a:solidFill>
                  <a:schemeClr val="tx1"/>
                </a:solidFill>
              </a:defRPr>
            </a:lvl5pPr>
          </a:lstStyle>
          <a:p>
            <a:pPr lvl="0"/>
            <a:r>
              <a:rPr lang="en-GB" dirty="0"/>
              <a:t>Click to edit body text. See User Tip to the left on how to style text.</a:t>
            </a:r>
          </a:p>
          <a:p>
            <a:pPr lvl="1"/>
            <a:r>
              <a:rPr lang="en-US" dirty="0"/>
              <a:t>Second level</a:t>
            </a:r>
          </a:p>
          <a:p>
            <a:pPr lvl="2"/>
            <a:r>
              <a:rPr lang="en-US" dirty="0">
                <a:solidFill>
                  <a:srgbClr val="FF0000"/>
                </a:solidFill>
              </a:rPr>
              <a:t>Second level</a:t>
            </a:r>
            <a:endParaRPr lang="en-US" dirty="0"/>
          </a:p>
        </p:txBody>
      </p:sp>
      <p:sp>
        <p:nvSpPr>
          <p:cNvPr id="81" name="Text Placeholder 3">
            <a:extLst>
              <a:ext uri="{FF2B5EF4-FFF2-40B4-BE49-F238E27FC236}">
                <a16:creationId xmlns:a16="http://schemas.microsoft.com/office/drawing/2014/main" id="{61EBB171-CEF6-4B97-86CC-8666A300933E}"/>
              </a:ext>
            </a:extLst>
          </p:cNvPr>
          <p:cNvSpPr>
            <a:spLocks noGrp="1"/>
          </p:cNvSpPr>
          <p:nvPr>
            <p:ph type="body" sz="quarter" idx="26" hasCustomPrompt="1"/>
          </p:nvPr>
        </p:nvSpPr>
        <p:spPr>
          <a:xfrm>
            <a:off x="1912905" y="3486020"/>
            <a:ext cx="780087" cy="221617"/>
          </a:xfrm>
          <a:prstGeom prst="rect">
            <a:avLst/>
          </a:prstGeom>
        </p:spPr>
        <p:txBody>
          <a:bodyPr>
            <a:noAutofit/>
          </a:bodyPr>
          <a:lstStyle>
            <a:lvl1pPr marL="0" indent="0">
              <a:lnSpc>
                <a:spcPct val="100000"/>
              </a:lnSpc>
              <a:buNone/>
              <a:defRPr sz="1600" b="0" i="0">
                <a:solidFill>
                  <a:schemeClr val="accent1"/>
                </a:solidFill>
                <a:latin typeface="+mn-lt"/>
                <a:ea typeface="Caecilia LT Std Light"/>
                <a:cs typeface="Caecilia LT Std Light" panose="00000400000000000000" pitchFamily="50" charset="0"/>
              </a:defRPr>
            </a:lvl1pPr>
            <a:lvl2pPr marL="0" indent="0">
              <a:lnSpc>
                <a:spcPct val="100000"/>
              </a:lnSpc>
              <a:buNone/>
              <a:defRPr sz="831" b="1" i="0">
                <a:solidFill>
                  <a:srgbClr val="FF0000"/>
                </a:solidFill>
                <a:latin typeface="+mn-lt"/>
                <a:ea typeface="Caecilia LT Std Light"/>
                <a:cs typeface="Caecilia LT Std Bold"/>
              </a:defRPr>
            </a:lvl2pPr>
            <a:lvl3pPr>
              <a:defRPr sz="1108">
                <a:solidFill>
                  <a:srgbClr val="FF0000"/>
                </a:solidFill>
              </a:defRPr>
            </a:lvl3pPr>
            <a:lvl4pPr>
              <a:defRPr>
                <a:solidFill>
                  <a:schemeClr val="tx1"/>
                </a:solidFill>
              </a:defRPr>
            </a:lvl4pPr>
            <a:lvl5pPr>
              <a:defRPr>
                <a:solidFill>
                  <a:schemeClr val="tx1"/>
                </a:solidFill>
              </a:defRPr>
            </a:lvl5pPr>
          </a:lstStyle>
          <a:p>
            <a:pPr lvl="0"/>
            <a:r>
              <a:rPr lang="en-GB" dirty="0"/>
              <a:t>##.</a:t>
            </a:r>
          </a:p>
        </p:txBody>
      </p:sp>
      <p:cxnSp>
        <p:nvCxnSpPr>
          <p:cNvPr id="82" name="Straight Connector 81">
            <a:extLst>
              <a:ext uri="{FF2B5EF4-FFF2-40B4-BE49-F238E27FC236}">
                <a16:creationId xmlns:a16="http://schemas.microsoft.com/office/drawing/2014/main" id="{E610D316-137D-4CE6-A4EC-7A7227663968}"/>
              </a:ext>
            </a:extLst>
          </p:cNvPr>
          <p:cNvCxnSpPr>
            <a:cxnSpLocks/>
          </p:cNvCxnSpPr>
          <p:nvPr userDrawn="1"/>
        </p:nvCxnSpPr>
        <p:spPr>
          <a:xfrm>
            <a:off x="1912905" y="3429000"/>
            <a:ext cx="1294800" cy="0"/>
          </a:xfrm>
          <a:prstGeom prst="line">
            <a:avLst/>
          </a:prstGeom>
          <a:solidFill>
            <a:schemeClr val="bg1"/>
          </a:solidFill>
          <a:ln w="4445">
            <a:solidFill>
              <a:schemeClr val="accent1"/>
            </a:solidFill>
          </a:ln>
        </p:spPr>
        <p:style>
          <a:lnRef idx="1">
            <a:schemeClr val="accent1"/>
          </a:lnRef>
          <a:fillRef idx="0">
            <a:schemeClr val="accent1"/>
          </a:fillRef>
          <a:effectRef idx="0">
            <a:schemeClr val="accent1"/>
          </a:effectRef>
          <a:fontRef idx="minor">
            <a:schemeClr val="tx1"/>
          </a:fontRef>
        </p:style>
      </p:cxnSp>
      <p:sp>
        <p:nvSpPr>
          <p:cNvPr id="83" name="Text Placeholder 3">
            <a:extLst>
              <a:ext uri="{FF2B5EF4-FFF2-40B4-BE49-F238E27FC236}">
                <a16:creationId xmlns:a16="http://schemas.microsoft.com/office/drawing/2014/main" id="{D39CDE17-C975-4A80-84C8-718A90E00139}"/>
              </a:ext>
            </a:extLst>
          </p:cNvPr>
          <p:cNvSpPr>
            <a:spLocks noGrp="1"/>
          </p:cNvSpPr>
          <p:nvPr>
            <p:ph type="body" sz="quarter" idx="27" hasCustomPrompt="1"/>
          </p:nvPr>
        </p:nvSpPr>
        <p:spPr>
          <a:xfrm>
            <a:off x="3465810" y="3709522"/>
            <a:ext cx="1293643" cy="324000"/>
          </a:xfrm>
          <a:prstGeom prst="rect">
            <a:avLst/>
          </a:prstGeom>
        </p:spPr>
        <p:txBody>
          <a:bodyPr>
            <a:noAutofit/>
          </a:bodyPr>
          <a:lstStyle>
            <a:lvl1pPr marL="0" indent="0">
              <a:lnSpc>
                <a:spcPct val="100000"/>
              </a:lnSpc>
              <a:buNone/>
              <a:defRPr sz="1200" b="0" i="0">
                <a:solidFill>
                  <a:schemeClr val="tx1"/>
                </a:solidFill>
                <a:latin typeface="+mn-lt"/>
                <a:ea typeface="Caecilia LT Std Light"/>
                <a:cs typeface="Caecilia LT Std Light" panose="00000400000000000000" pitchFamily="50" charset="0"/>
              </a:defRPr>
            </a:lvl1pPr>
            <a:lvl2pPr marL="0" indent="0">
              <a:lnSpc>
                <a:spcPct val="100000"/>
              </a:lnSpc>
              <a:buNone/>
              <a:defRPr sz="850" b="1" i="0">
                <a:solidFill>
                  <a:schemeClr val="tx1"/>
                </a:solidFill>
                <a:latin typeface="+mn-lt"/>
                <a:ea typeface="Caecilia LT Std Light"/>
                <a:cs typeface="Caecilia LT Std Light" panose="00000400000000000000" pitchFamily="50" charset="0"/>
              </a:defRPr>
            </a:lvl2pPr>
            <a:lvl3pPr>
              <a:defRPr sz="1108">
                <a:solidFill>
                  <a:srgbClr val="FF0000"/>
                </a:solidFill>
              </a:defRPr>
            </a:lvl3pPr>
            <a:lvl4pPr>
              <a:defRPr>
                <a:solidFill>
                  <a:schemeClr val="tx1"/>
                </a:solidFill>
              </a:defRPr>
            </a:lvl4pPr>
            <a:lvl5pPr>
              <a:defRPr>
                <a:solidFill>
                  <a:schemeClr val="tx1"/>
                </a:solidFill>
              </a:defRPr>
            </a:lvl5pPr>
          </a:lstStyle>
          <a:p>
            <a:pPr lvl="0"/>
            <a:r>
              <a:rPr lang="en-GB" dirty="0"/>
              <a:t>Click to edit body text. See User Tip to the left on how to style text.</a:t>
            </a:r>
          </a:p>
          <a:p>
            <a:pPr lvl="1"/>
            <a:r>
              <a:rPr lang="en-US" dirty="0"/>
              <a:t>Second level</a:t>
            </a:r>
          </a:p>
          <a:p>
            <a:pPr lvl="2"/>
            <a:r>
              <a:rPr lang="en-US" dirty="0">
                <a:solidFill>
                  <a:srgbClr val="FF0000"/>
                </a:solidFill>
              </a:rPr>
              <a:t>Second level</a:t>
            </a:r>
            <a:endParaRPr lang="en-US" dirty="0"/>
          </a:p>
        </p:txBody>
      </p:sp>
      <p:sp>
        <p:nvSpPr>
          <p:cNvPr id="84" name="Text Placeholder 3">
            <a:extLst>
              <a:ext uri="{FF2B5EF4-FFF2-40B4-BE49-F238E27FC236}">
                <a16:creationId xmlns:a16="http://schemas.microsoft.com/office/drawing/2014/main" id="{FD6E3607-C86B-4840-8975-B1ACC716FDA1}"/>
              </a:ext>
            </a:extLst>
          </p:cNvPr>
          <p:cNvSpPr>
            <a:spLocks noGrp="1"/>
          </p:cNvSpPr>
          <p:nvPr>
            <p:ph type="body" sz="quarter" idx="28" hasCustomPrompt="1"/>
          </p:nvPr>
        </p:nvSpPr>
        <p:spPr>
          <a:xfrm>
            <a:off x="3465810" y="3486020"/>
            <a:ext cx="780087" cy="221617"/>
          </a:xfrm>
          <a:prstGeom prst="rect">
            <a:avLst/>
          </a:prstGeom>
        </p:spPr>
        <p:txBody>
          <a:bodyPr>
            <a:noAutofit/>
          </a:bodyPr>
          <a:lstStyle>
            <a:lvl1pPr marL="0" indent="0">
              <a:lnSpc>
                <a:spcPct val="100000"/>
              </a:lnSpc>
              <a:buNone/>
              <a:defRPr sz="1600" b="0" i="0">
                <a:solidFill>
                  <a:schemeClr val="accent1"/>
                </a:solidFill>
                <a:latin typeface="+mn-lt"/>
                <a:ea typeface="Caecilia LT Std Light"/>
                <a:cs typeface="Caecilia LT Std Light" panose="00000400000000000000" pitchFamily="50" charset="0"/>
              </a:defRPr>
            </a:lvl1pPr>
            <a:lvl2pPr marL="0" indent="0">
              <a:lnSpc>
                <a:spcPct val="100000"/>
              </a:lnSpc>
              <a:buNone/>
              <a:defRPr sz="831" b="1" i="0">
                <a:solidFill>
                  <a:srgbClr val="FF0000"/>
                </a:solidFill>
                <a:latin typeface="+mn-lt"/>
                <a:ea typeface="Caecilia LT Std Light"/>
                <a:cs typeface="Caecilia LT Std Bold"/>
              </a:defRPr>
            </a:lvl2pPr>
            <a:lvl3pPr>
              <a:defRPr sz="1108">
                <a:solidFill>
                  <a:srgbClr val="FF0000"/>
                </a:solidFill>
              </a:defRPr>
            </a:lvl3pPr>
            <a:lvl4pPr>
              <a:defRPr>
                <a:solidFill>
                  <a:schemeClr val="tx1"/>
                </a:solidFill>
              </a:defRPr>
            </a:lvl4pPr>
            <a:lvl5pPr>
              <a:defRPr>
                <a:solidFill>
                  <a:schemeClr val="tx1"/>
                </a:solidFill>
              </a:defRPr>
            </a:lvl5pPr>
          </a:lstStyle>
          <a:p>
            <a:pPr lvl="0"/>
            <a:r>
              <a:rPr lang="en-GB" dirty="0"/>
              <a:t>##.</a:t>
            </a:r>
          </a:p>
        </p:txBody>
      </p:sp>
      <p:cxnSp>
        <p:nvCxnSpPr>
          <p:cNvPr id="85" name="Straight Connector 84">
            <a:extLst>
              <a:ext uri="{FF2B5EF4-FFF2-40B4-BE49-F238E27FC236}">
                <a16:creationId xmlns:a16="http://schemas.microsoft.com/office/drawing/2014/main" id="{F3A8AEF0-31CC-4739-853D-BB80D575F47E}"/>
              </a:ext>
            </a:extLst>
          </p:cNvPr>
          <p:cNvCxnSpPr>
            <a:cxnSpLocks/>
          </p:cNvCxnSpPr>
          <p:nvPr userDrawn="1"/>
        </p:nvCxnSpPr>
        <p:spPr>
          <a:xfrm>
            <a:off x="3465810" y="3429000"/>
            <a:ext cx="1294800" cy="0"/>
          </a:xfrm>
          <a:prstGeom prst="line">
            <a:avLst/>
          </a:prstGeom>
          <a:solidFill>
            <a:schemeClr val="bg1"/>
          </a:solidFill>
          <a:ln w="4445">
            <a:solidFill>
              <a:schemeClr val="accent1"/>
            </a:solidFill>
          </a:ln>
        </p:spPr>
        <p:style>
          <a:lnRef idx="1">
            <a:schemeClr val="accent1"/>
          </a:lnRef>
          <a:fillRef idx="0">
            <a:schemeClr val="accent1"/>
          </a:fillRef>
          <a:effectRef idx="0">
            <a:schemeClr val="accent1"/>
          </a:effectRef>
          <a:fontRef idx="minor">
            <a:schemeClr val="tx1"/>
          </a:fontRef>
        </p:style>
      </p:cxnSp>
      <p:sp>
        <p:nvSpPr>
          <p:cNvPr id="86" name="Text Placeholder 3">
            <a:extLst>
              <a:ext uri="{FF2B5EF4-FFF2-40B4-BE49-F238E27FC236}">
                <a16:creationId xmlns:a16="http://schemas.microsoft.com/office/drawing/2014/main" id="{DF7266AE-374A-4D85-AE2B-35156733F7D4}"/>
              </a:ext>
            </a:extLst>
          </p:cNvPr>
          <p:cNvSpPr>
            <a:spLocks noGrp="1"/>
          </p:cNvSpPr>
          <p:nvPr>
            <p:ph type="body" sz="quarter" idx="29" hasCustomPrompt="1"/>
          </p:nvPr>
        </p:nvSpPr>
        <p:spPr>
          <a:xfrm>
            <a:off x="5018715" y="3709522"/>
            <a:ext cx="1293643" cy="324000"/>
          </a:xfrm>
          <a:prstGeom prst="rect">
            <a:avLst/>
          </a:prstGeom>
        </p:spPr>
        <p:txBody>
          <a:bodyPr>
            <a:noAutofit/>
          </a:bodyPr>
          <a:lstStyle>
            <a:lvl1pPr marL="0" indent="0">
              <a:lnSpc>
                <a:spcPct val="100000"/>
              </a:lnSpc>
              <a:buNone/>
              <a:defRPr sz="1200" b="0" i="0">
                <a:solidFill>
                  <a:schemeClr val="tx1"/>
                </a:solidFill>
                <a:latin typeface="+mn-lt"/>
                <a:ea typeface="Caecilia LT Std Light"/>
                <a:cs typeface="Caecilia LT Std Light" panose="00000400000000000000" pitchFamily="50" charset="0"/>
              </a:defRPr>
            </a:lvl1pPr>
            <a:lvl2pPr marL="0" indent="0">
              <a:lnSpc>
                <a:spcPct val="100000"/>
              </a:lnSpc>
              <a:buNone/>
              <a:defRPr sz="850" b="1" i="0">
                <a:solidFill>
                  <a:schemeClr val="tx1"/>
                </a:solidFill>
                <a:latin typeface="+mn-lt"/>
                <a:ea typeface="Caecilia LT Std Light"/>
                <a:cs typeface="Caecilia LT Std Light" panose="00000400000000000000" pitchFamily="50" charset="0"/>
              </a:defRPr>
            </a:lvl2pPr>
            <a:lvl3pPr>
              <a:defRPr sz="1108">
                <a:solidFill>
                  <a:srgbClr val="FF0000"/>
                </a:solidFill>
              </a:defRPr>
            </a:lvl3pPr>
            <a:lvl4pPr>
              <a:defRPr>
                <a:solidFill>
                  <a:schemeClr val="tx1"/>
                </a:solidFill>
              </a:defRPr>
            </a:lvl4pPr>
            <a:lvl5pPr>
              <a:defRPr>
                <a:solidFill>
                  <a:schemeClr val="tx1"/>
                </a:solidFill>
              </a:defRPr>
            </a:lvl5pPr>
          </a:lstStyle>
          <a:p>
            <a:pPr lvl="0"/>
            <a:r>
              <a:rPr lang="en-GB" dirty="0"/>
              <a:t>Click to edit body text. See User Tip to the left on how to style text.</a:t>
            </a:r>
          </a:p>
          <a:p>
            <a:pPr lvl="1"/>
            <a:r>
              <a:rPr lang="en-US" dirty="0"/>
              <a:t>Second level</a:t>
            </a:r>
          </a:p>
          <a:p>
            <a:pPr lvl="2"/>
            <a:r>
              <a:rPr lang="en-US" dirty="0">
                <a:solidFill>
                  <a:srgbClr val="FF0000"/>
                </a:solidFill>
              </a:rPr>
              <a:t>Second level</a:t>
            </a:r>
            <a:endParaRPr lang="en-US" dirty="0"/>
          </a:p>
        </p:txBody>
      </p:sp>
      <p:sp>
        <p:nvSpPr>
          <p:cNvPr id="87" name="Text Placeholder 3">
            <a:extLst>
              <a:ext uri="{FF2B5EF4-FFF2-40B4-BE49-F238E27FC236}">
                <a16:creationId xmlns:a16="http://schemas.microsoft.com/office/drawing/2014/main" id="{79C5A83A-D6D6-4E4A-BD62-8A914E48FAA1}"/>
              </a:ext>
            </a:extLst>
          </p:cNvPr>
          <p:cNvSpPr>
            <a:spLocks noGrp="1"/>
          </p:cNvSpPr>
          <p:nvPr>
            <p:ph type="body" sz="quarter" idx="30" hasCustomPrompt="1"/>
          </p:nvPr>
        </p:nvSpPr>
        <p:spPr>
          <a:xfrm>
            <a:off x="5018715" y="3486020"/>
            <a:ext cx="780087" cy="221617"/>
          </a:xfrm>
          <a:prstGeom prst="rect">
            <a:avLst/>
          </a:prstGeom>
        </p:spPr>
        <p:txBody>
          <a:bodyPr>
            <a:noAutofit/>
          </a:bodyPr>
          <a:lstStyle>
            <a:lvl1pPr marL="0" indent="0">
              <a:lnSpc>
                <a:spcPct val="100000"/>
              </a:lnSpc>
              <a:buNone/>
              <a:defRPr sz="1600" b="0" i="0">
                <a:solidFill>
                  <a:schemeClr val="accent1"/>
                </a:solidFill>
                <a:latin typeface="+mn-lt"/>
                <a:ea typeface="Caecilia LT Std Light"/>
                <a:cs typeface="Caecilia LT Std Light" panose="00000400000000000000" pitchFamily="50" charset="0"/>
              </a:defRPr>
            </a:lvl1pPr>
            <a:lvl2pPr marL="0" indent="0">
              <a:lnSpc>
                <a:spcPct val="100000"/>
              </a:lnSpc>
              <a:buNone/>
              <a:defRPr sz="831" b="1" i="0">
                <a:solidFill>
                  <a:srgbClr val="FF0000"/>
                </a:solidFill>
                <a:latin typeface="+mn-lt"/>
                <a:ea typeface="Caecilia LT Std Light"/>
                <a:cs typeface="Caecilia LT Std Bold"/>
              </a:defRPr>
            </a:lvl2pPr>
            <a:lvl3pPr>
              <a:defRPr sz="1108">
                <a:solidFill>
                  <a:srgbClr val="FF0000"/>
                </a:solidFill>
              </a:defRPr>
            </a:lvl3pPr>
            <a:lvl4pPr>
              <a:defRPr>
                <a:solidFill>
                  <a:schemeClr val="tx1"/>
                </a:solidFill>
              </a:defRPr>
            </a:lvl4pPr>
            <a:lvl5pPr>
              <a:defRPr>
                <a:solidFill>
                  <a:schemeClr val="tx1"/>
                </a:solidFill>
              </a:defRPr>
            </a:lvl5pPr>
          </a:lstStyle>
          <a:p>
            <a:pPr lvl="0"/>
            <a:r>
              <a:rPr lang="en-GB" dirty="0"/>
              <a:t>##.</a:t>
            </a:r>
          </a:p>
        </p:txBody>
      </p:sp>
      <p:cxnSp>
        <p:nvCxnSpPr>
          <p:cNvPr id="88" name="Straight Connector 87">
            <a:extLst>
              <a:ext uri="{FF2B5EF4-FFF2-40B4-BE49-F238E27FC236}">
                <a16:creationId xmlns:a16="http://schemas.microsoft.com/office/drawing/2014/main" id="{596E5CE1-F961-4523-AF61-D6415FD1F1A8}"/>
              </a:ext>
            </a:extLst>
          </p:cNvPr>
          <p:cNvCxnSpPr>
            <a:cxnSpLocks/>
          </p:cNvCxnSpPr>
          <p:nvPr userDrawn="1"/>
        </p:nvCxnSpPr>
        <p:spPr>
          <a:xfrm>
            <a:off x="5018715" y="3429000"/>
            <a:ext cx="1294800" cy="0"/>
          </a:xfrm>
          <a:prstGeom prst="line">
            <a:avLst/>
          </a:prstGeom>
          <a:solidFill>
            <a:schemeClr val="bg1"/>
          </a:solidFill>
          <a:ln w="4445">
            <a:solidFill>
              <a:schemeClr val="accent1"/>
            </a:solidFill>
          </a:ln>
        </p:spPr>
        <p:style>
          <a:lnRef idx="1">
            <a:schemeClr val="accent1"/>
          </a:lnRef>
          <a:fillRef idx="0">
            <a:schemeClr val="accent1"/>
          </a:fillRef>
          <a:effectRef idx="0">
            <a:schemeClr val="accent1"/>
          </a:effectRef>
          <a:fontRef idx="minor">
            <a:schemeClr val="tx1"/>
          </a:fontRef>
        </p:style>
      </p:cxnSp>
      <p:sp>
        <p:nvSpPr>
          <p:cNvPr id="89" name="Text Placeholder 3">
            <a:extLst>
              <a:ext uri="{FF2B5EF4-FFF2-40B4-BE49-F238E27FC236}">
                <a16:creationId xmlns:a16="http://schemas.microsoft.com/office/drawing/2014/main" id="{812A11A5-8C9A-4C63-B0F5-8BA3CD01ADC3}"/>
              </a:ext>
            </a:extLst>
          </p:cNvPr>
          <p:cNvSpPr>
            <a:spLocks noGrp="1"/>
          </p:cNvSpPr>
          <p:nvPr>
            <p:ph type="body" sz="quarter" idx="31" hasCustomPrompt="1"/>
          </p:nvPr>
        </p:nvSpPr>
        <p:spPr>
          <a:xfrm>
            <a:off x="6571625" y="3709522"/>
            <a:ext cx="1293643" cy="324000"/>
          </a:xfrm>
          <a:prstGeom prst="rect">
            <a:avLst/>
          </a:prstGeom>
        </p:spPr>
        <p:txBody>
          <a:bodyPr>
            <a:noAutofit/>
          </a:bodyPr>
          <a:lstStyle>
            <a:lvl1pPr marL="0" indent="0">
              <a:lnSpc>
                <a:spcPct val="100000"/>
              </a:lnSpc>
              <a:buNone/>
              <a:defRPr sz="1200" b="0" i="0">
                <a:solidFill>
                  <a:schemeClr val="tx1"/>
                </a:solidFill>
                <a:latin typeface="+mn-lt"/>
                <a:ea typeface="Caecilia LT Std Light"/>
                <a:cs typeface="Caecilia LT Std Light" panose="00000400000000000000" pitchFamily="50" charset="0"/>
              </a:defRPr>
            </a:lvl1pPr>
            <a:lvl2pPr marL="0" indent="0">
              <a:lnSpc>
                <a:spcPct val="100000"/>
              </a:lnSpc>
              <a:buNone/>
              <a:defRPr sz="850" b="1" i="0">
                <a:solidFill>
                  <a:schemeClr val="tx1"/>
                </a:solidFill>
                <a:latin typeface="+mn-lt"/>
                <a:ea typeface="Caecilia LT Std Light"/>
                <a:cs typeface="Caecilia LT Std Light" panose="00000400000000000000" pitchFamily="50" charset="0"/>
              </a:defRPr>
            </a:lvl2pPr>
            <a:lvl3pPr>
              <a:defRPr sz="1108">
                <a:solidFill>
                  <a:srgbClr val="FF0000"/>
                </a:solidFill>
              </a:defRPr>
            </a:lvl3pPr>
            <a:lvl4pPr>
              <a:defRPr>
                <a:solidFill>
                  <a:schemeClr val="tx1"/>
                </a:solidFill>
              </a:defRPr>
            </a:lvl4pPr>
            <a:lvl5pPr>
              <a:defRPr>
                <a:solidFill>
                  <a:schemeClr val="tx1"/>
                </a:solidFill>
              </a:defRPr>
            </a:lvl5pPr>
          </a:lstStyle>
          <a:p>
            <a:pPr lvl="0"/>
            <a:r>
              <a:rPr lang="en-GB" dirty="0"/>
              <a:t>Click to edit body text. See User Tip to the left on how to style text.</a:t>
            </a:r>
          </a:p>
          <a:p>
            <a:pPr lvl="1"/>
            <a:r>
              <a:rPr lang="en-US" dirty="0"/>
              <a:t>Second level</a:t>
            </a:r>
          </a:p>
          <a:p>
            <a:pPr lvl="2"/>
            <a:r>
              <a:rPr lang="en-US" dirty="0">
                <a:solidFill>
                  <a:srgbClr val="FF0000"/>
                </a:solidFill>
              </a:rPr>
              <a:t>Second level</a:t>
            </a:r>
            <a:endParaRPr lang="en-US" dirty="0"/>
          </a:p>
        </p:txBody>
      </p:sp>
      <p:sp>
        <p:nvSpPr>
          <p:cNvPr id="90" name="Text Placeholder 3">
            <a:extLst>
              <a:ext uri="{FF2B5EF4-FFF2-40B4-BE49-F238E27FC236}">
                <a16:creationId xmlns:a16="http://schemas.microsoft.com/office/drawing/2014/main" id="{912F30F9-4FC2-40D6-9EC6-7E1F043358D9}"/>
              </a:ext>
            </a:extLst>
          </p:cNvPr>
          <p:cNvSpPr>
            <a:spLocks noGrp="1"/>
          </p:cNvSpPr>
          <p:nvPr>
            <p:ph type="body" sz="quarter" idx="32" hasCustomPrompt="1"/>
          </p:nvPr>
        </p:nvSpPr>
        <p:spPr>
          <a:xfrm>
            <a:off x="6571621" y="3486020"/>
            <a:ext cx="780087" cy="221617"/>
          </a:xfrm>
          <a:prstGeom prst="rect">
            <a:avLst/>
          </a:prstGeom>
        </p:spPr>
        <p:txBody>
          <a:bodyPr>
            <a:noAutofit/>
          </a:bodyPr>
          <a:lstStyle>
            <a:lvl1pPr marL="0" indent="0">
              <a:lnSpc>
                <a:spcPct val="100000"/>
              </a:lnSpc>
              <a:buNone/>
              <a:defRPr sz="1600" b="0" i="0">
                <a:solidFill>
                  <a:schemeClr val="accent1"/>
                </a:solidFill>
                <a:latin typeface="+mn-lt"/>
                <a:ea typeface="Caecilia LT Std Light"/>
                <a:cs typeface="Caecilia LT Std Light" panose="00000400000000000000" pitchFamily="50" charset="0"/>
              </a:defRPr>
            </a:lvl1pPr>
            <a:lvl2pPr marL="0" indent="0">
              <a:lnSpc>
                <a:spcPct val="100000"/>
              </a:lnSpc>
              <a:buNone/>
              <a:defRPr sz="831" b="1" i="0">
                <a:solidFill>
                  <a:srgbClr val="FF0000"/>
                </a:solidFill>
                <a:latin typeface="+mn-lt"/>
                <a:ea typeface="Caecilia LT Std Light"/>
                <a:cs typeface="Caecilia LT Std Bold"/>
              </a:defRPr>
            </a:lvl2pPr>
            <a:lvl3pPr>
              <a:defRPr sz="1108">
                <a:solidFill>
                  <a:srgbClr val="FF0000"/>
                </a:solidFill>
              </a:defRPr>
            </a:lvl3pPr>
            <a:lvl4pPr>
              <a:defRPr>
                <a:solidFill>
                  <a:schemeClr val="tx1"/>
                </a:solidFill>
              </a:defRPr>
            </a:lvl4pPr>
            <a:lvl5pPr>
              <a:defRPr>
                <a:solidFill>
                  <a:schemeClr val="tx1"/>
                </a:solidFill>
              </a:defRPr>
            </a:lvl5pPr>
          </a:lstStyle>
          <a:p>
            <a:pPr lvl="0"/>
            <a:r>
              <a:rPr lang="en-GB" dirty="0"/>
              <a:t>##.</a:t>
            </a:r>
          </a:p>
        </p:txBody>
      </p:sp>
      <p:cxnSp>
        <p:nvCxnSpPr>
          <p:cNvPr id="91" name="Straight Connector 90">
            <a:extLst>
              <a:ext uri="{FF2B5EF4-FFF2-40B4-BE49-F238E27FC236}">
                <a16:creationId xmlns:a16="http://schemas.microsoft.com/office/drawing/2014/main" id="{641F0EB3-2624-43AC-B3D4-A21A3CCADE39}"/>
              </a:ext>
            </a:extLst>
          </p:cNvPr>
          <p:cNvCxnSpPr>
            <a:cxnSpLocks/>
          </p:cNvCxnSpPr>
          <p:nvPr userDrawn="1"/>
        </p:nvCxnSpPr>
        <p:spPr>
          <a:xfrm>
            <a:off x="6571621" y="3429000"/>
            <a:ext cx="1294800" cy="0"/>
          </a:xfrm>
          <a:prstGeom prst="line">
            <a:avLst/>
          </a:prstGeom>
          <a:solidFill>
            <a:schemeClr val="bg1"/>
          </a:solidFill>
          <a:ln w="4445">
            <a:solidFill>
              <a:schemeClr val="accent1"/>
            </a:solidFill>
          </a:ln>
        </p:spPr>
        <p:style>
          <a:lnRef idx="1">
            <a:schemeClr val="accent1"/>
          </a:lnRef>
          <a:fillRef idx="0">
            <a:schemeClr val="accent1"/>
          </a:fillRef>
          <a:effectRef idx="0">
            <a:schemeClr val="accent1"/>
          </a:effectRef>
          <a:fontRef idx="minor">
            <a:schemeClr val="tx1"/>
          </a:fontRef>
        </p:style>
      </p:cxnSp>
      <p:sp>
        <p:nvSpPr>
          <p:cNvPr id="92" name="Text Placeholder 3">
            <a:extLst>
              <a:ext uri="{FF2B5EF4-FFF2-40B4-BE49-F238E27FC236}">
                <a16:creationId xmlns:a16="http://schemas.microsoft.com/office/drawing/2014/main" id="{A890EC48-1DFB-4262-97DA-EBCEA9525ABF}"/>
              </a:ext>
            </a:extLst>
          </p:cNvPr>
          <p:cNvSpPr>
            <a:spLocks noGrp="1"/>
          </p:cNvSpPr>
          <p:nvPr>
            <p:ph type="body" sz="quarter" idx="33" hasCustomPrompt="1"/>
          </p:nvPr>
        </p:nvSpPr>
        <p:spPr>
          <a:xfrm>
            <a:off x="360000" y="4785783"/>
            <a:ext cx="1293643" cy="324000"/>
          </a:xfrm>
          <a:prstGeom prst="rect">
            <a:avLst/>
          </a:prstGeom>
        </p:spPr>
        <p:txBody>
          <a:bodyPr>
            <a:noAutofit/>
          </a:bodyPr>
          <a:lstStyle>
            <a:lvl1pPr marL="0" indent="0">
              <a:lnSpc>
                <a:spcPct val="100000"/>
              </a:lnSpc>
              <a:buNone/>
              <a:defRPr sz="1200" b="0" i="0">
                <a:solidFill>
                  <a:schemeClr val="tx1"/>
                </a:solidFill>
                <a:latin typeface="+mn-lt"/>
                <a:ea typeface="Caecilia LT Std Light"/>
                <a:cs typeface="Caecilia LT Std Light" panose="00000400000000000000" pitchFamily="50" charset="0"/>
              </a:defRPr>
            </a:lvl1pPr>
            <a:lvl2pPr marL="0" indent="0">
              <a:lnSpc>
                <a:spcPct val="100000"/>
              </a:lnSpc>
              <a:buNone/>
              <a:defRPr sz="850" b="1" i="0">
                <a:solidFill>
                  <a:schemeClr val="tx1"/>
                </a:solidFill>
                <a:latin typeface="+mn-lt"/>
                <a:ea typeface="Caecilia LT Std Light"/>
                <a:cs typeface="Caecilia LT Std Light" panose="00000400000000000000" pitchFamily="50" charset="0"/>
              </a:defRPr>
            </a:lvl2pPr>
            <a:lvl3pPr>
              <a:defRPr sz="1108">
                <a:solidFill>
                  <a:srgbClr val="FF0000"/>
                </a:solidFill>
              </a:defRPr>
            </a:lvl3pPr>
            <a:lvl4pPr>
              <a:defRPr>
                <a:solidFill>
                  <a:schemeClr val="tx1"/>
                </a:solidFill>
              </a:defRPr>
            </a:lvl4pPr>
            <a:lvl5pPr>
              <a:defRPr>
                <a:solidFill>
                  <a:schemeClr val="tx1"/>
                </a:solidFill>
              </a:defRPr>
            </a:lvl5pPr>
          </a:lstStyle>
          <a:p>
            <a:pPr lvl="0"/>
            <a:r>
              <a:rPr lang="en-GB" dirty="0"/>
              <a:t>Click to edit body text. See User Tip to the left on how to style text.</a:t>
            </a:r>
          </a:p>
          <a:p>
            <a:pPr lvl="1"/>
            <a:r>
              <a:rPr lang="en-US" dirty="0"/>
              <a:t>Second level</a:t>
            </a:r>
          </a:p>
          <a:p>
            <a:pPr lvl="2"/>
            <a:r>
              <a:rPr lang="en-US" dirty="0">
                <a:solidFill>
                  <a:srgbClr val="FF0000"/>
                </a:solidFill>
              </a:rPr>
              <a:t>Second level</a:t>
            </a:r>
            <a:endParaRPr lang="en-US" dirty="0"/>
          </a:p>
        </p:txBody>
      </p:sp>
      <p:sp>
        <p:nvSpPr>
          <p:cNvPr id="93" name="Text Placeholder 3">
            <a:extLst>
              <a:ext uri="{FF2B5EF4-FFF2-40B4-BE49-F238E27FC236}">
                <a16:creationId xmlns:a16="http://schemas.microsoft.com/office/drawing/2014/main" id="{66676C74-DD34-4E5C-B5E7-8E8F0A904631}"/>
              </a:ext>
            </a:extLst>
          </p:cNvPr>
          <p:cNvSpPr>
            <a:spLocks noGrp="1"/>
          </p:cNvSpPr>
          <p:nvPr>
            <p:ph type="body" sz="quarter" idx="34" hasCustomPrompt="1"/>
          </p:nvPr>
        </p:nvSpPr>
        <p:spPr>
          <a:xfrm>
            <a:off x="360000" y="4562282"/>
            <a:ext cx="780087" cy="221617"/>
          </a:xfrm>
          <a:prstGeom prst="rect">
            <a:avLst/>
          </a:prstGeom>
        </p:spPr>
        <p:txBody>
          <a:bodyPr>
            <a:noAutofit/>
          </a:bodyPr>
          <a:lstStyle>
            <a:lvl1pPr marL="0" indent="0">
              <a:lnSpc>
                <a:spcPct val="100000"/>
              </a:lnSpc>
              <a:buNone/>
              <a:defRPr sz="1600" b="0" i="0">
                <a:solidFill>
                  <a:schemeClr val="accent1"/>
                </a:solidFill>
                <a:latin typeface="+mn-lt"/>
                <a:ea typeface="Caecilia LT Std Light"/>
                <a:cs typeface="Caecilia LT Std Light" panose="00000400000000000000" pitchFamily="50" charset="0"/>
              </a:defRPr>
            </a:lvl1pPr>
            <a:lvl2pPr marL="0" indent="0">
              <a:lnSpc>
                <a:spcPct val="100000"/>
              </a:lnSpc>
              <a:buNone/>
              <a:defRPr sz="831" b="1" i="0">
                <a:solidFill>
                  <a:srgbClr val="FF0000"/>
                </a:solidFill>
                <a:latin typeface="+mn-lt"/>
                <a:ea typeface="Caecilia LT Std Light"/>
                <a:cs typeface="Caecilia LT Std Bold"/>
              </a:defRPr>
            </a:lvl2pPr>
            <a:lvl3pPr>
              <a:defRPr sz="1108">
                <a:solidFill>
                  <a:srgbClr val="FF0000"/>
                </a:solidFill>
              </a:defRPr>
            </a:lvl3pPr>
            <a:lvl4pPr>
              <a:defRPr>
                <a:solidFill>
                  <a:schemeClr val="tx1"/>
                </a:solidFill>
              </a:defRPr>
            </a:lvl4pPr>
            <a:lvl5pPr>
              <a:defRPr>
                <a:solidFill>
                  <a:schemeClr val="tx1"/>
                </a:solidFill>
              </a:defRPr>
            </a:lvl5pPr>
          </a:lstStyle>
          <a:p>
            <a:pPr lvl="0"/>
            <a:r>
              <a:rPr lang="en-GB" dirty="0"/>
              <a:t>##.</a:t>
            </a:r>
          </a:p>
        </p:txBody>
      </p:sp>
      <p:cxnSp>
        <p:nvCxnSpPr>
          <p:cNvPr id="94" name="Straight Connector 93">
            <a:extLst>
              <a:ext uri="{FF2B5EF4-FFF2-40B4-BE49-F238E27FC236}">
                <a16:creationId xmlns:a16="http://schemas.microsoft.com/office/drawing/2014/main" id="{4C5FEE70-B22E-4DE1-89B6-962DE308F79F}"/>
              </a:ext>
            </a:extLst>
          </p:cNvPr>
          <p:cNvCxnSpPr>
            <a:cxnSpLocks/>
          </p:cNvCxnSpPr>
          <p:nvPr userDrawn="1"/>
        </p:nvCxnSpPr>
        <p:spPr>
          <a:xfrm>
            <a:off x="360000" y="4505262"/>
            <a:ext cx="1294800" cy="0"/>
          </a:xfrm>
          <a:prstGeom prst="line">
            <a:avLst/>
          </a:prstGeom>
          <a:solidFill>
            <a:schemeClr val="bg1"/>
          </a:solidFill>
          <a:ln w="4445">
            <a:solidFill>
              <a:schemeClr val="accent1"/>
            </a:solidFill>
          </a:ln>
        </p:spPr>
        <p:style>
          <a:lnRef idx="1">
            <a:schemeClr val="accent1"/>
          </a:lnRef>
          <a:fillRef idx="0">
            <a:schemeClr val="accent1"/>
          </a:fillRef>
          <a:effectRef idx="0">
            <a:schemeClr val="accent1"/>
          </a:effectRef>
          <a:fontRef idx="minor">
            <a:schemeClr val="tx1"/>
          </a:fontRef>
        </p:style>
      </p:cxnSp>
      <p:sp>
        <p:nvSpPr>
          <p:cNvPr id="95" name="Text Placeholder 3">
            <a:extLst>
              <a:ext uri="{FF2B5EF4-FFF2-40B4-BE49-F238E27FC236}">
                <a16:creationId xmlns:a16="http://schemas.microsoft.com/office/drawing/2014/main" id="{0F58B213-75EF-4D21-BE6C-8C414623E7DB}"/>
              </a:ext>
            </a:extLst>
          </p:cNvPr>
          <p:cNvSpPr>
            <a:spLocks noGrp="1"/>
          </p:cNvSpPr>
          <p:nvPr>
            <p:ph type="body" sz="quarter" idx="35" hasCustomPrompt="1"/>
          </p:nvPr>
        </p:nvSpPr>
        <p:spPr>
          <a:xfrm>
            <a:off x="1912905" y="4785783"/>
            <a:ext cx="1293643" cy="324000"/>
          </a:xfrm>
          <a:prstGeom prst="rect">
            <a:avLst/>
          </a:prstGeom>
        </p:spPr>
        <p:txBody>
          <a:bodyPr>
            <a:noAutofit/>
          </a:bodyPr>
          <a:lstStyle>
            <a:lvl1pPr marL="0" indent="0">
              <a:lnSpc>
                <a:spcPct val="100000"/>
              </a:lnSpc>
              <a:buNone/>
              <a:defRPr sz="1200" b="0" i="0">
                <a:solidFill>
                  <a:schemeClr val="tx1"/>
                </a:solidFill>
                <a:latin typeface="+mn-lt"/>
                <a:ea typeface="Caecilia LT Std Light"/>
                <a:cs typeface="Caecilia LT Std Light" panose="00000400000000000000" pitchFamily="50" charset="0"/>
              </a:defRPr>
            </a:lvl1pPr>
            <a:lvl2pPr marL="0" indent="0">
              <a:lnSpc>
                <a:spcPct val="100000"/>
              </a:lnSpc>
              <a:buNone/>
              <a:defRPr sz="850" b="1" i="0">
                <a:solidFill>
                  <a:schemeClr val="tx1"/>
                </a:solidFill>
                <a:latin typeface="+mn-lt"/>
                <a:ea typeface="Caecilia LT Std Light"/>
                <a:cs typeface="Caecilia LT Std Light" panose="00000400000000000000" pitchFamily="50" charset="0"/>
              </a:defRPr>
            </a:lvl2pPr>
            <a:lvl3pPr>
              <a:defRPr sz="1108">
                <a:solidFill>
                  <a:srgbClr val="FF0000"/>
                </a:solidFill>
              </a:defRPr>
            </a:lvl3pPr>
            <a:lvl4pPr>
              <a:defRPr>
                <a:solidFill>
                  <a:schemeClr val="tx1"/>
                </a:solidFill>
              </a:defRPr>
            </a:lvl4pPr>
            <a:lvl5pPr>
              <a:defRPr>
                <a:solidFill>
                  <a:schemeClr val="tx1"/>
                </a:solidFill>
              </a:defRPr>
            </a:lvl5pPr>
          </a:lstStyle>
          <a:p>
            <a:pPr lvl="0"/>
            <a:r>
              <a:rPr lang="en-GB" dirty="0"/>
              <a:t>Click to edit body text. See User Tip to the left on how to style text.</a:t>
            </a:r>
          </a:p>
          <a:p>
            <a:pPr lvl="1"/>
            <a:r>
              <a:rPr lang="en-US" dirty="0"/>
              <a:t>Second level</a:t>
            </a:r>
          </a:p>
          <a:p>
            <a:pPr lvl="2"/>
            <a:r>
              <a:rPr lang="en-US" dirty="0">
                <a:solidFill>
                  <a:srgbClr val="FF0000"/>
                </a:solidFill>
              </a:rPr>
              <a:t>Second level</a:t>
            </a:r>
            <a:endParaRPr lang="en-US" dirty="0"/>
          </a:p>
        </p:txBody>
      </p:sp>
      <p:sp>
        <p:nvSpPr>
          <p:cNvPr id="96" name="Text Placeholder 3">
            <a:extLst>
              <a:ext uri="{FF2B5EF4-FFF2-40B4-BE49-F238E27FC236}">
                <a16:creationId xmlns:a16="http://schemas.microsoft.com/office/drawing/2014/main" id="{DD4E8909-C4E3-49CA-BF0D-8CA4A3EC34AF}"/>
              </a:ext>
            </a:extLst>
          </p:cNvPr>
          <p:cNvSpPr>
            <a:spLocks noGrp="1"/>
          </p:cNvSpPr>
          <p:nvPr>
            <p:ph type="body" sz="quarter" idx="36" hasCustomPrompt="1"/>
          </p:nvPr>
        </p:nvSpPr>
        <p:spPr>
          <a:xfrm>
            <a:off x="1912905" y="4562282"/>
            <a:ext cx="780087" cy="221617"/>
          </a:xfrm>
          <a:prstGeom prst="rect">
            <a:avLst/>
          </a:prstGeom>
        </p:spPr>
        <p:txBody>
          <a:bodyPr>
            <a:noAutofit/>
          </a:bodyPr>
          <a:lstStyle>
            <a:lvl1pPr marL="0" indent="0">
              <a:lnSpc>
                <a:spcPct val="100000"/>
              </a:lnSpc>
              <a:buNone/>
              <a:defRPr sz="1600" b="0" i="0">
                <a:solidFill>
                  <a:schemeClr val="accent1"/>
                </a:solidFill>
                <a:latin typeface="+mn-lt"/>
                <a:ea typeface="Caecilia LT Std Light"/>
                <a:cs typeface="Caecilia LT Std Light" panose="00000400000000000000" pitchFamily="50" charset="0"/>
              </a:defRPr>
            </a:lvl1pPr>
            <a:lvl2pPr marL="0" indent="0">
              <a:lnSpc>
                <a:spcPct val="100000"/>
              </a:lnSpc>
              <a:buNone/>
              <a:defRPr sz="831" b="1" i="0">
                <a:solidFill>
                  <a:srgbClr val="FF0000"/>
                </a:solidFill>
                <a:latin typeface="+mn-lt"/>
                <a:ea typeface="Caecilia LT Std Light"/>
                <a:cs typeface="Caecilia LT Std Bold"/>
              </a:defRPr>
            </a:lvl2pPr>
            <a:lvl3pPr>
              <a:defRPr sz="1108">
                <a:solidFill>
                  <a:srgbClr val="FF0000"/>
                </a:solidFill>
              </a:defRPr>
            </a:lvl3pPr>
            <a:lvl4pPr>
              <a:defRPr>
                <a:solidFill>
                  <a:schemeClr val="tx1"/>
                </a:solidFill>
              </a:defRPr>
            </a:lvl4pPr>
            <a:lvl5pPr>
              <a:defRPr>
                <a:solidFill>
                  <a:schemeClr val="tx1"/>
                </a:solidFill>
              </a:defRPr>
            </a:lvl5pPr>
          </a:lstStyle>
          <a:p>
            <a:pPr lvl="0"/>
            <a:r>
              <a:rPr lang="en-GB" dirty="0"/>
              <a:t>##.</a:t>
            </a:r>
          </a:p>
        </p:txBody>
      </p:sp>
      <p:cxnSp>
        <p:nvCxnSpPr>
          <p:cNvPr id="97" name="Straight Connector 96">
            <a:extLst>
              <a:ext uri="{FF2B5EF4-FFF2-40B4-BE49-F238E27FC236}">
                <a16:creationId xmlns:a16="http://schemas.microsoft.com/office/drawing/2014/main" id="{CE8323D2-A522-4C59-974C-302C73BE3D91}"/>
              </a:ext>
            </a:extLst>
          </p:cNvPr>
          <p:cNvCxnSpPr>
            <a:cxnSpLocks/>
          </p:cNvCxnSpPr>
          <p:nvPr userDrawn="1"/>
        </p:nvCxnSpPr>
        <p:spPr>
          <a:xfrm>
            <a:off x="1912905" y="4505262"/>
            <a:ext cx="1294800" cy="0"/>
          </a:xfrm>
          <a:prstGeom prst="line">
            <a:avLst/>
          </a:prstGeom>
          <a:solidFill>
            <a:schemeClr val="bg1"/>
          </a:solidFill>
          <a:ln w="4445">
            <a:solidFill>
              <a:schemeClr val="accent1"/>
            </a:solidFill>
          </a:ln>
        </p:spPr>
        <p:style>
          <a:lnRef idx="1">
            <a:schemeClr val="accent1"/>
          </a:lnRef>
          <a:fillRef idx="0">
            <a:schemeClr val="accent1"/>
          </a:fillRef>
          <a:effectRef idx="0">
            <a:schemeClr val="accent1"/>
          </a:effectRef>
          <a:fontRef idx="minor">
            <a:schemeClr val="tx1"/>
          </a:fontRef>
        </p:style>
      </p:cxnSp>
      <p:sp>
        <p:nvSpPr>
          <p:cNvPr id="98" name="Text Placeholder 3">
            <a:extLst>
              <a:ext uri="{FF2B5EF4-FFF2-40B4-BE49-F238E27FC236}">
                <a16:creationId xmlns:a16="http://schemas.microsoft.com/office/drawing/2014/main" id="{9CCDBC8E-C160-4D07-82F0-120BAF329262}"/>
              </a:ext>
            </a:extLst>
          </p:cNvPr>
          <p:cNvSpPr>
            <a:spLocks noGrp="1"/>
          </p:cNvSpPr>
          <p:nvPr>
            <p:ph type="body" sz="quarter" idx="37" hasCustomPrompt="1"/>
          </p:nvPr>
        </p:nvSpPr>
        <p:spPr>
          <a:xfrm>
            <a:off x="3465810" y="4785783"/>
            <a:ext cx="1293643" cy="324000"/>
          </a:xfrm>
          <a:prstGeom prst="rect">
            <a:avLst/>
          </a:prstGeom>
        </p:spPr>
        <p:txBody>
          <a:bodyPr>
            <a:noAutofit/>
          </a:bodyPr>
          <a:lstStyle>
            <a:lvl1pPr marL="0" indent="0">
              <a:lnSpc>
                <a:spcPct val="100000"/>
              </a:lnSpc>
              <a:buNone/>
              <a:defRPr sz="1200" b="0" i="0">
                <a:solidFill>
                  <a:schemeClr val="tx1"/>
                </a:solidFill>
                <a:latin typeface="+mn-lt"/>
                <a:ea typeface="Caecilia LT Std Light"/>
                <a:cs typeface="Caecilia LT Std Light" panose="00000400000000000000" pitchFamily="50" charset="0"/>
              </a:defRPr>
            </a:lvl1pPr>
            <a:lvl2pPr marL="0" indent="0">
              <a:lnSpc>
                <a:spcPct val="100000"/>
              </a:lnSpc>
              <a:buNone/>
              <a:defRPr sz="850" b="1" i="0">
                <a:solidFill>
                  <a:schemeClr val="tx1"/>
                </a:solidFill>
                <a:latin typeface="+mn-lt"/>
                <a:ea typeface="Caecilia LT Std Light"/>
                <a:cs typeface="Caecilia LT Std Light" panose="00000400000000000000" pitchFamily="50" charset="0"/>
              </a:defRPr>
            </a:lvl2pPr>
            <a:lvl3pPr>
              <a:defRPr sz="1108">
                <a:solidFill>
                  <a:srgbClr val="FF0000"/>
                </a:solidFill>
              </a:defRPr>
            </a:lvl3pPr>
            <a:lvl4pPr>
              <a:defRPr>
                <a:solidFill>
                  <a:schemeClr val="tx1"/>
                </a:solidFill>
              </a:defRPr>
            </a:lvl4pPr>
            <a:lvl5pPr>
              <a:defRPr>
                <a:solidFill>
                  <a:schemeClr val="tx1"/>
                </a:solidFill>
              </a:defRPr>
            </a:lvl5pPr>
          </a:lstStyle>
          <a:p>
            <a:pPr lvl="0"/>
            <a:r>
              <a:rPr lang="en-GB" dirty="0"/>
              <a:t>Click to edit body text. See User Tip to the left on how to style text.</a:t>
            </a:r>
          </a:p>
          <a:p>
            <a:pPr lvl="1"/>
            <a:r>
              <a:rPr lang="en-US" dirty="0"/>
              <a:t>Second level</a:t>
            </a:r>
          </a:p>
          <a:p>
            <a:pPr lvl="2"/>
            <a:r>
              <a:rPr lang="en-US" dirty="0">
                <a:solidFill>
                  <a:srgbClr val="FF0000"/>
                </a:solidFill>
              </a:rPr>
              <a:t>Second level</a:t>
            </a:r>
            <a:endParaRPr lang="en-US" dirty="0"/>
          </a:p>
        </p:txBody>
      </p:sp>
      <p:sp>
        <p:nvSpPr>
          <p:cNvPr id="99" name="Text Placeholder 3">
            <a:extLst>
              <a:ext uri="{FF2B5EF4-FFF2-40B4-BE49-F238E27FC236}">
                <a16:creationId xmlns:a16="http://schemas.microsoft.com/office/drawing/2014/main" id="{D1C32C96-538E-42DD-9EE6-CE5A9F2FDCBD}"/>
              </a:ext>
            </a:extLst>
          </p:cNvPr>
          <p:cNvSpPr>
            <a:spLocks noGrp="1"/>
          </p:cNvSpPr>
          <p:nvPr>
            <p:ph type="body" sz="quarter" idx="38" hasCustomPrompt="1"/>
          </p:nvPr>
        </p:nvSpPr>
        <p:spPr>
          <a:xfrm>
            <a:off x="3465810" y="4562282"/>
            <a:ext cx="780087" cy="221617"/>
          </a:xfrm>
          <a:prstGeom prst="rect">
            <a:avLst/>
          </a:prstGeom>
        </p:spPr>
        <p:txBody>
          <a:bodyPr>
            <a:noAutofit/>
          </a:bodyPr>
          <a:lstStyle>
            <a:lvl1pPr marL="0" indent="0">
              <a:lnSpc>
                <a:spcPct val="100000"/>
              </a:lnSpc>
              <a:buNone/>
              <a:defRPr sz="1600" b="0" i="0">
                <a:solidFill>
                  <a:schemeClr val="accent1"/>
                </a:solidFill>
                <a:latin typeface="+mn-lt"/>
                <a:ea typeface="Caecilia LT Std Light"/>
                <a:cs typeface="Caecilia LT Std Light" panose="00000400000000000000" pitchFamily="50" charset="0"/>
              </a:defRPr>
            </a:lvl1pPr>
            <a:lvl2pPr marL="0" indent="0">
              <a:lnSpc>
                <a:spcPct val="100000"/>
              </a:lnSpc>
              <a:buNone/>
              <a:defRPr sz="831" b="1" i="0">
                <a:solidFill>
                  <a:srgbClr val="FF0000"/>
                </a:solidFill>
                <a:latin typeface="+mn-lt"/>
                <a:ea typeface="Caecilia LT Std Light"/>
                <a:cs typeface="Caecilia LT Std Bold"/>
              </a:defRPr>
            </a:lvl2pPr>
            <a:lvl3pPr>
              <a:defRPr sz="1108">
                <a:solidFill>
                  <a:srgbClr val="FF0000"/>
                </a:solidFill>
              </a:defRPr>
            </a:lvl3pPr>
            <a:lvl4pPr>
              <a:defRPr>
                <a:solidFill>
                  <a:schemeClr val="tx1"/>
                </a:solidFill>
              </a:defRPr>
            </a:lvl4pPr>
            <a:lvl5pPr>
              <a:defRPr>
                <a:solidFill>
                  <a:schemeClr val="tx1"/>
                </a:solidFill>
              </a:defRPr>
            </a:lvl5pPr>
          </a:lstStyle>
          <a:p>
            <a:pPr lvl="0"/>
            <a:r>
              <a:rPr lang="en-GB" dirty="0"/>
              <a:t>##.</a:t>
            </a:r>
          </a:p>
        </p:txBody>
      </p:sp>
      <p:cxnSp>
        <p:nvCxnSpPr>
          <p:cNvPr id="100" name="Straight Connector 99">
            <a:extLst>
              <a:ext uri="{FF2B5EF4-FFF2-40B4-BE49-F238E27FC236}">
                <a16:creationId xmlns:a16="http://schemas.microsoft.com/office/drawing/2014/main" id="{E6A699B7-F150-480D-B5E9-2FD8AFC3C974}"/>
              </a:ext>
            </a:extLst>
          </p:cNvPr>
          <p:cNvCxnSpPr>
            <a:cxnSpLocks/>
          </p:cNvCxnSpPr>
          <p:nvPr userDrawn="1"/>
        </p:nvCxnSpPr>
        <p:spPr>
          <a:xfrm>
            <a:off x="3465810" y="4505262"/>
            <a:ext cx="1294800" cy="0"/>
          </a:xfrm>
          <a:prstGeom prst="line">
            <a:avLst/>
          </a:prstGeom>
          <a:solidFill>
            <a:schemeClr val="bg1"/>
          </a:solidFill>
          <a:ln w="444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1" name="Text Placeholder 3">
            <a:extLst>
              <a:ext uri="{FF2B5EF4-FFF2-40B4-BE49-F238E27FC236}">
                <a16:creationId xmlns:a16="http://schemas.microsoft.com/office/drawing/2014/main" id="{77F5F3DC-F005-4247-8B71-645655E4F49E}"/>
              </a:ext>
            </a:extLst>
          </p:cNvPr>
          <p:cNvSpPr>
            <a:spLocks noGrp="1"/>
          </p:cNvSpPr>
          <p:nvPr>
            <p:ph type="body" sz="quarter" idx="39" hasCustomPrompt="1"/>
          </p:nvPr>
        </p:nvSpPr>
        <p:spPr>
          <a:xfrm>
            <a:off x="5018715" y="4785783"/>
            <a:ext cx="1293643" cy="324000"/>
          </a:xfrm>
          <a:prstGeom prst="rect">
            <a:avLst/>
          </a:prstGeom>
        </p:spPr>
        <p:txBody>
          <a:bodyPr>
            <a:noAutofit/>
          </a:bodyPr>
          <a:lstStyle>
            <a:lvl1pPr marL="0" indent="0">
              <a:lnSpc>
                <a:spcPct val="100000"/>
              </a:lnSpc>
              <a:buNone/>
              <a:defRPr sz="1200" b="0" i="0">
                <a:solidFill>
                  <a:schemeClr val="tx1"/>
                </a:solidFill>
                <a:latin typeface="+mn-lt"/>
                <a:ea typeface="Caecilia LT Std Light"/>
                <a:cs typeface="Caecilia LT Std Light" panose="00000400000000000000" pitchFamily="50" charset="0"/>
              </a:defRPr>
            </a:lvl1pPr>
            <a:lvl2pPr marL="0" indent="0">
              <a:lnSpc>
                <a:spcPct val="100000"/>
              </a:lnSpc>
              <a:buNone/>
              <a:defRPr sz="850" b="1" i="0">
                <a:solidFill>
                  <a:schemeClr val="tx1"/>
                </a:solidFill>
                <a:latin typeface="+mn-lt"/>
                <a:ea typeface="Caecilia LT Std Light"/>
                <a:cs typeface="Caecilia LT Std Light" panose="00000400000000000000" pitchFamily="50" charset="0"/>
              </a:defRPr>
            </a:lvl2pPr>
            <a:lvl3pPr>
              <a:defRPr sz="1108">
                <a:solidFill>
                  <a:srgbClr val="FF0000"/>
                </a:solidFill>
              </a:defRPr>
            </a:lvl3pPr>
            <a:lvl4pPr>
              <a:defRPr>
                <a:solidFill>
                  <a:schemeClr val="tx1"/>
                </a:solidFill>
              </a:defRPr>
            </a:lvl4pPr>
            <a:lvl5pPr>
              <a:defRPr>
                <a:solidFill>
                  <a:schemeClr val="tx1"/>
                </a:solidFill>
              </a:defRPr>
            </a:lvl5pPr>
          </a:lstStyle>
          <a:p>
            <a:pPr lvl="0"/>
            <a:r>
              <a:rPr lang="en-GB" dirty="0"/>
              <a:t>Click to edit body text. See User Tip to the left on how to style text.</a:t>
            </a:r>
          </a:p>
          <a:p>
            <a:pPr lvl="1"/>
            <a:r>
              <a:rPr lang="en-US" dirty="0"/>
              <a:t>Second level</a:t>
            </a:r>
          </a:p>
          <a:p>
            <a:pPr lvl="2"/>
            <a:r>
              <a:rPr lang="en-US" dirty="0">
                <a:solidFill>
                  <a:srgbClr val="FF0000"/>
                </a:solidFill>
              </a:rPr>
              <a:t>Second level</a:t>
            </a:r>
            <a:endParaRPr lang="en-US" dirty="0"/>
          </a:p>
        </p:txBody>
      </p:sp>
      <p:sp>
        <p:nvSpPr>
          <p:cNvPr id="102" name="Text Placeholder 3">
            <a:extLst>
              <a:ext uri="{FF2B5EF4-FFF2-40B4-BE49-F238E27FC236}">
                <a16:creationId xmlns:a16="http://schemas.microsoft.com/office/drawing/2014/main" id="{AA5FF27E-122B-4B76-8529-AC16D10C283A}"/>
              </a:ext>
            </a:extLst>
          </p:cNvPr>
          <p:cNvSpPr>
            <a:spLocks noGrp="1"/>
          </p:cNvSpPr>
          <p:nvPr>
            <p:ph type="body" sz="quarter" idx="40" hasCustomPrompt="1"/>
          </p:nvPr>
        </p:nvSpPr>
        <p:spPr>
          <a:xfrm>
            <a:off x="5018715" y="4562282"/>
            <a:ext cx="780087" cy="221617"/>
          </a:xfrm>
          <a:prstGeom prst="rect">
            <a:avLst/>
          </a:prstGeom>
        </p:spPr>
        <p:txBody>
          <a:bodyPr>
            <a:noAutofit/>
          </a:bodyPr>
          <a:lstStyle>
            <a:lvl1pPr marL="0" indent="0">
              <a:lnSpc>
                <a:spcPct val="100000"/>
              </a:lnSpc>
              <a:buNone/>
              <a:defRPr sz="1600" b="0" i="0">
                <a:solidFill>
                  <a:schemeClr val="accent1"/>
                </a:solidFill>
                <a:latin typeface="+mn-lt"/>
                <a:ea typeface="Caecilia LT Std Light"/>
                <a:cs typeface="Caecilia LT Std Light" panose="00000400000000000000" pitchFamily="50" charset="0"/>
              </a:defRPr>
            </a:lvl1pPr>
            <a:lvl2pPr marL="0" indent="0">
              <a:lnSpc>
                <a:spcPct val="100000"/>
              </a:lnSpc>
              <a:buNone/>
              <a:defRPr sz="831" b="1" i="0">
                <a:solidFill>
                  <a:srgbClr val="FF0000"/>
                </a:solidFill>
                <a:latin typeface="+mn-lt"/>
                <a:ea typeface="Caecilia LT Std Light"/>
                <a:cs typeface="Caecilia LT Std Bold"/>
              </a:defRPr>
            </a:lvl2pPr>
            <a:lvl3pPr>
              <a:defRPr sz="1108">
                <a:solidFill>
                  <a:srgbClr val="FF0000"/>
                </a:solidFill>
              </a:defRPr>
            </a:lvl3pPr>
            <a:lvl4pPr>
              <a:defRPr>
                <a:solidFill>
                  <a:schemeClr val="tx1"/>
                </a:solidFill>
              </a:defRPr>
            </a:lvl4pPr>
            <a:lvl5pPr>
              <a:defRPr>
                <a:solidFill>
                  <a:schemeClr val="tx1"/>
                </a:solidFill>
              </a:defRPr>
            </a:lvl5pPr>
          </a:lstStyle>
          <a:p>
            <a:pPr lvl="0"/>
            <a:r>
              <a:rPr lang="en-GB" dirty="0"/>
              <a:t>##.</a:t>
            </a:r>
          </a:p>
        </p:txBody>
      </p:sp>
      <p:cxnSp>
        <p:nvCxnSpPr>
          <p:cNvPr id="103" name="Straight Connector 102">
            <a:extLst>
              <a:ext uri="{FF2B5EF4-FFF2-40B4-BE49-F238E27FC236}">
                <a16:creationId xmlns:a16="http://schemas.microsoft.com/office/drawing/2014/main" id="{FDAC910A-7297-45A0-9B71-FB3B02354B7A}"/>
              </a:ext>
            </a:extLst>
          </p:cNvPr>
          <p:cNvCxnSpPr>
            <a:cxnSpLocks/>
          </p:cNvCxnSpPr>
          <p:nvPr userDrawn="1"/>
        </p:nvCxnSpPr>
        <p:spPr>
          <a:xfrm>
            <a:off x="5018715" y="4505262"/>
            <a:ext cx="1294800" cy="0"/>
          </a:xfrm>
          <a:prstGeom prst="line">
            <a:avLst/>
          </a:prstGeom>
          <a:solidFill>
            <a:schemeClr val="bg1"/>
          </a:solidFill>
          <a:ln w="444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4" name="Text Placeholder 3">
            <a:extLst>
              <a:ext uri="{FF2B5EF4-FFF2-40B4-BE49-F238E27FC236}">
                <a16:creationId xmlns:a16="http://schemas.microsoft.com/office/drawing/2014/main" id="{AC5FBEB0-7579-47F7-A7C0-9BAFBF1ABFB1}"/>
              </a:ext>
            </a:extLst>
          </p:cNvPr>
          <p:cNvSpPr>
            <a:spLocks noGrp="1"/>
          </p:cNvSpPr>
          <p:nvPr>
            <p:ph type="body" sz="quarter" idx="41" hasCustomPrompt="1"/>
          </p:nvPr>
        </p:nvSpPr>
        <p:spPr>
          <a:xfrm>
            <a:off x="6571625" y="4785783"/>
            <a:ext cx="1293643" cy="324000"/>
          </a:xfrm>
          <a:prstGeom prst="rect">
            <a:avLst/>
          </a:prstGeom>
        </p:spPr>
        <p:txBody>
          <a:bodyPr>
            <a:noAutofit/>
          </a:bodyPr>
          <a:lstStyle>
            <a:lvl1pPr marL="0" indent="0">
              <a:lnSpc>
                <a:spcPct val="100000"/>
              </a:lnSpc>
              <a:buNone/>
              <a:defRPr sz="1200" b="0" i="0">
                <a:solidFill>
                  <a:schemeClr val="tx1"/>
                </a:solidFill>
                <a:latin typeface="+mn-lt"/>
                <a:ea typeface="Caecilia LT Std Light"/>
                <a:cs typeface="Caecilia LT Std Light" panose="00000400000000000000" pitchFamily="50" charset="0"/>
              </a:defRPr>
            </a:lvl1pPr>
            <a:lvl2pPr marL="0" indent="0">
              <a:lnSpc>
                <a:spcPct val="100000"/>
              </a:lnSpc>
              <a:buNone/>
              <a:defRPr sz="850" b="1" i="0">
                <a:solidFill>
                  <a:schemeClr val="tx1"/>
                </a:solidFill>
                <a:latin typeface="+mn-lt"/>
                <a:ea typeface="Caecilia LT Std Light"/>
                <a:cs typeface="Caecilia LT Std Light" panose="00000400000000000000" pitchFamily="50" charset="0"/>
              </a:defRPr>
            </a:lvl2pPr>
            <a:lvl3pPr>
              <a:defRPr sz="1108">
                <a:solidFill>
                  <a:srgbClr val="FF0000"/>
                </a:solidFill>
              </a:defRPr>
            </a:lvl3pPr>
            <a:lvl4pPr>
              <a:defRPr>
                <a:solidFill>
                  <a:schemeClr val="tx1"/>
                </a:solidFill>
              </a:defRPr>
            </a:lvl4pPr>
            <a:lvl5pPr>
              <a:defRPr>
                <a:solidFill>
                  <a:schemeClr val="tx1"/>
                </a:solidFill>
              </a:defRPr>
            </a:lvl5pPr>
          </a:lstStyle>
          <a:p>
            <a:pPr lvl="0"/>
            <a:r>
              <a:rPr lang="en-GB" dirty="0"/>
              <a:t>Click to edit body text. See User Tip to the left on how to style text.</a:t>
            </a:r>
          </a:p>
          <a:p>
            <a:pPr lvl="1"/>
            <a:r>
              <a:rPr lang="en-US" dirty="0"/>
              <a:t>Second level</a:t>
            </a:r>
          </a:p>
          <a:p>
            <a:pPr lvl="2"/>
            <a:r>
              <a:rPr lang="en-US" dirty="0">
                <a:solidFill>
                  <a:srgbClr val="FF0000"/>
                </a:solidFill>
              </a:rPr>
              <a:t>Second level</a:t>
            </a:r>
            <a:endParaRPr lang="en-US" dirty="0"/>
          </a:p>
        </p:txBody>
      </p:sp>
      <p:sp>
        <p:nvSpPr>
          <p:cNvPr id="105" name="Text Placeholder 3">
            <a:extLst>
              <a:ext uri="{FF2B5EF4-FFF2-40B4-BE49-F238E27FC236}">
                <a16:creationId xmlns:a16="http://schemas.microsoft.com/office/drawing/2014/main" id="{0675B639-15DB-4069-B884-0FEFDA159D03}"/>
              </a:ext>
            </a:extLst>
          </p:cNvPr>
          <p:cNvSpPr>
            <a:spLocks noGrp="1"/>
          </p:cNvSpPr>
          <p:nvPr>
            <p:ph type="body" sz="quarter" idx="42" hasCustomPrompt="1"/>
          </p:nvPr>
        </p:nvSpPr>
        <p:spPr>
          <a:xfrm>
            <a:off x="6571621" y="4562282"/>
            <a:ext cx="780087" cy="221617"/>
          </a:xfrm>
          <a:prstGeom prst="rect">
            <a:avLst/>
          </a:prstGeom>
        </p:spPr>
        <p:txBody>
          <a:bodyPr>
            <a:noAutofit/>
          </a:bodyPr>
          <a:lstStyle>
            <a:lvl1pPr marL="0" indent="0">
              <a:lnSpc>
                <a:spcPct val="100000"/>
              </a:lnSpc>
              <a:buNone/>
              <a:defRPr sz="1600" b="0" i="0">
                <a:solidFill>
                  <a:schemeClr val="accent1"/>
                </a:solidFill>
                <a:latin typeface="+mn-lt"/>
                <a:ea typeface="Caecilia LT Std Light"/>
                <a:cs typeface="Caecilia LT Std Light" panose="00000400000000000000" pitchFamily="50" charset="0"/>
              </a:defRPr>
            </a:lvl1pPr>
            <a:lvl2pPr marL="0" indent="0">
              <a:lnSpc>
                <a:spcPct val="100000"/>
              </a:lnSpc>
              <a:buNone/>
              <a:defRPr sz="831" b="1" i="0">
                <a:solidFill>
                  <a:srgbClr val="FF0000"/>
                </a:solidFill>
                <a:latin typeface="+mn-lt"/>
                <a:ea typeface="Caecilia LT Std Light"/>
                <a:cs typeface="Caecilia LT Std Bold"/>
              </a:defRPr>
            </a:lvl2pPr>
            <a:lvl3pPr>
              <a:defRPr sz="1108">
                <a:solidFill>
                  <a:srgbClr val="FF0000"/>
                </a:solidFill>
              </a:defRPr>
            </a:lvl3pPr>
            <a:lvl4pPr>
              <a:defRPr>
                <a:solidFill>
                  <a:schemeClr val="tx1"/>
                </a:solidFill>
              </a:defRPr>
            </a:lvl4pPr>
            <a:lvl5pPr>
              <a:defRPr>
                <a:solidFill>
                  <a:schemeClr val="tx1"/>
                </a:solidFill>
              </a:defRPr>
            </a:lvl5pPr>
          </a:lstStyle>
          <a:p>
            <a:pPr lvl="0"/>
            <a:r>
              <a:rPr lang="en-GB" dirty="0"/>
              <a:t>##.</a:t>
            </a:r>
          </a:p>
        </p:txBody>
      </p:sp>
      <p:cxnSp>
        <p:nvCxnSpPr>
          <p:cNvPr id="106" name="Straight Connector 105">
            <a:extLst>
              <a:ext uri="{FF2B5EF4-FFF2-40B4-BE49-F238E27FC236}">
                <a16:creationId xmlns:a16="http://schemas.microsoft.com/office/drawing/2014/main" id="{122310A4-6377-4102-B45D-8D028AE08658}"/>
              </a:ext>
            </a:extLst>
          </p:cNvPr>
          <p:cNvCxnSpPr>
            <a:cxnSpLocks/>
          </p:cNvCxnSpPr>
          <p:nvPr userDrawn="1"/>
        </p:nvCxnSpPr>
        <p:spPr>
          <a:xfrm>
            <a:off x="6571621" y="4505262"/>
            <a:ext cx="1294800" cy="0"/>
          </a:xfrm>
          <a:prstGeom prst="line">
            <a:avLst/>
          </a:prstGeom>
          <a:solidFill>
            <a:schemeClr val="bg1"/>
          </a:solidFill>
          <a:ln w="444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BEB05FD1-4820-4632-9ACE-0A88C746F9AC}"/>
              </a:ext>
            </a:extLst>
          </p:cNvPr>
          <p:cNvSpPr txBox="1"/>
          <p:nvPr userDrawn="1"/>
        </p:nvSpPr>
        <p:spPr>
          <a:xfrm>
            <a:off x="360000" y="986400"/>
            <a:ext cx="5636465" cy="532690"/>
          </a:xfrm>
          <a:prstGeom prst="rect">
            <a:avLst/>
          </a:prstGeom>
          <a:noFill/>
        </p:spPr>
        <p:txBody>
          <a:bodyPr wrap="square" lIns="0" rtlCol="0" anchor="b">
            <a:noAutofit/>
          </a:bodyPr>
          <a:lstStyle/>
          <a:p>
            <a:r>
              <a:rPr lang="en-US" sz="3600" dirty="0">
                <a:solidFill>
                  <a:srgbClr val="EC751A"/>
                </a:solidFill>
                <a:ea typeface="Caecilia LT Std Light"/>
                <a:cs typeface="Caecilia LT Std Light"/>
              </a:rPr>
              <a:t>Contents</a:t>
            </a:r>
          </a:p>
        </p:txBody>
      </p:sp>
      <p:grpSp>
        <p:nvGrpSpPr>
          <p:cNvPr id="55" name="Group 54">
            <a:extLst>
              <a:ext uri="{FF2B5EF4-FFF2-40B4-BE49-F238E27FC236}">
                <a16:creationId xmlns:a16="http://schemas.microsoft.com/office/drawing/2014/main" id="{0B913D05-60F5-4230-8713-DD26AB92FB0A}"/>
              </a:ext>
            </a:extLst>
          </p:cNvPr>
          <p:cNvGrpSpPr/>
          <p:nvPr userDrawn="1"/>
        </p:nvGrpSpPr>
        <p:grpSpPr>
          <a:xfrm>
            <a:off x="-2568656" y="4706742"/>
            <a:ext cx="2447064" cy="1471520"/>
            <a:chOff x="-3992284" y="5961112"/>
            <a:chExt cx="2447064" cy="1471520"/>
          </a:xfrm>
        </p:grpSpPr>
        <p:grpSp>
          <p:nvGrpSpPr>
            <p:cNvPr id="56" name="Group 11">
              <a:extLst>
                <a:ext uri="{FF2B5EF4-FFF2-40B4-BE49-F238E27FC236}">
                  <a16:creationId xmlns:a16="http://schemas.microsoft.com/office/drawing/2014/main" id="{7770B90E-F337-4A3E-A827-2469A19ED386}"/>
                </a:ext>
              </a:extLst>
            </p:cNvPr>
            <p:cNvGrpSpPr/>
            <p:nvPr userDrawn="1"/>
          </p:nvGrpSpPr>
          <p:grpSpPr>
            <a:xfrm>
              <a:off x="-3992284" y="5961112"/>
              <a:ext cx="2447064" cy="1471520"/>
              <a:chOff x="6195941" y="562596"/>
              <a:chExt cx="2447064" cy="1471520"/>
            </a:xfrm>
          </p:grpSpPr>
          <p:grpSp>
            <p:nvGrpSpPr>
              <p:cNvPr id="58" name="Group 113">
                <a:extLst>
                  <a:ext uri="{FF2B5EF4-FFF2-40B4-BE49-F238E27FC236}">
                    <a16:creationId xmlns:a16="http://schemas.microsoft.com/office/drawing/2014/main" id="{94FC9857-A26C-4158-9CE6-027F57AA2F86}"/>
                  </a:ext>
                </a:extLst>
              </p:cNvPr>
              <p:cNvGrpSpPr/>
              <p:nvPr/>
            </p:nvGrpSpPr>
            <p:grpSpPr>
              <a:xfrm>
                <a:off x="6195941" y="832626"/>
                <a:ext cx="2447064" cy="1201490"/>
                <a:chOff x="-1872716" y="660661"/>
                <a:chExt cx="2447064" cy="901118"/>
              </a:xfrm>
            </p:grpSpPr>
            <p:sp>
              <p:nvSpPr>
                <p:cNvPr id="60" name="TextBox 59">
                  <a:extLst>
                    <a:ext uri="{FF2B5EF4-FFF2-40B4-BE49-F238E27FC236}">
                      <a16:creationId xmlns:a16="http://schemas.microsoft.com/office/drawing/2014/main" id="{D761BC06-6965-4F56-9E55-3039675356B1}"/>
                    </a:ext>
                  </a:extLst>
                </p:cNvPr>
                <p:cNvSpPr txBox="1"/>
                <p:nvPr/>
              </p:nvSpPr>
              <p:spPr>
                <a:xfrm>
                  <a:off x="-1872716" y="984698"/>
                  <a:ext cx="2447064" cy="577081"/>
                </a:xfrm>
                <a:prstGeom prst="rect">
                  <a:avLst/>
                </a:prstGeom>
                <a:noFill/>
              </p:spPr>
              <p:txBody>
                <a:bodyPr wrap="square" lIns="0" tIns="0" rIns="0" bIns="0" rtlCol="0">
                  <a:spAutoFit/>
                </a:bodyPr>
                <a:lstStyle/>
                <a:p>
                  <a:r>
                    <a:rPr lang="en-GB" sz="1000" dirty="0">
                      <a:solidFill>
                        <a:srgbClr val="000000"/>
                      </a:solidFill>
                    </a:rPr>
                    <a:t>15 content placeholders have been built for your content page. If you do not require 15 then simply place a white drawing box over any unwanted lines and placeholders.</a:t>
                  </a:r>
                </a:p>
              </p:txBody>
            </p:sp>
            <p:pic>
              <p:nvPicPr>
                <p:cNvPr id="61" name="Picture 60" descr="icon_information-white.png">
                  <a:extLst>
                    <a:ext uri="{FF2B5EF4-FFF2-40B4-BE49-F238E27FC236}">
                      <a16:creationId xmlns:a16="http://schemas.microsoft.com/office/drawing/2014/main" id="{6F834780-E326-449A-97D8-E77C1EB24E37}"/>
                    </a:ext>
                  </a:extLst>
                </p:cNvPr>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sp>
            <p:nvSpPr>
              <p:cNvPr id="59" name="Donut 29">
                <a:extLst>
                  <a:ext uri="{FF2B5EF4-FFF2-40B4-BE49-F238E27FC236}">
                    <a16:creationId xmlns:a16="http://schemas.microsoft.com/office/drawing/2014/main" id="{D4BE4A4F-84D8-4586-B62C-C5903A24D2B1}"/>
                  </a:ext>
                </a:extLst>
              </p:cNvPr>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363F"/>
                  </a:solidFill>
                </a:endParaRPr>
              </a:p>
            </p:txBody>
          </p:sp>
        </p:grpSp>
        <p:sp>
          <p:nvSpPr>
            <p:cNvPr id="57" name="Freeform: Shape 56">
              <a:extLst>
                <a:ext uri="{FF2B5EF4-FFF2-40B4-BE49-F238E27FC236}">
                  <a16:creationId xmlns:a16="http://schemas.microsoft.com/office/drawing/2014/main" id="{06CB42CB-A359-4A45-B626-4D067C04A1D5}"/>
                </a:ext>
              </a:extLst>
            </p:cNvPr>
            <p:cNvSpPr/>
            <p:nvPr userDrawn="1"/>
          </p:nvSpPr>
          <p:spPr>
            <a:xfrm>
              <a:off x="-3762679" y="6105128"/>
              <a:ext cx="278911" cy="252028"/>
            </a:xfrm>
            <a:custGeom>
              <a:avLst/>
              <a:gdLst>
                <a:gd name="connsiteX0" fmla="*/ 83253 w 278911"/>
                <a:gd name="connsiteY0" fmla="*/ 37281 h 252028"/>
                <a:gd name="connsiteX1" fmla="*/ 50722 w 278911"/>
                <a:gd name="connsiteY1" fmla="*/ 69812 h 252028"/>
                <a:gd name="connsiteX2" fmla="*/ 106924 w 278911"/>
                <a:gd name="connsiteY2" fmla="*/ 126015 h 252028"/>
                <a:gd name="connsiteX3" fmla="*/ 50722 w 278911"/>
                <a:gd name="connsiteY3" fmla="*/ 182217 h 252028"/>
                <a:gd name="connsiteX4" fmla="*/ 83253 w 278911"/>
                <a:gd name="connsiteY4" fmla="*/ 214748 h 252028"/>
                <a:gd name="connsiteX5" fmla="*/ 139456 w 278911"/>
                <a:gd name="connsiteY5" fmla="*/ 158546 h 252028"/>
                <a:gd name="connsiteX6" fmla="*/ 195658 w 278911"/>
                <a:gd name="connsiteY6" fmla="*/ 214748 h 252028"/>
                <a:gd name="connsiteX7" fmla="*/ 228189 w 278911"/>
                <a:gd name="connsiteY7" fmla="*/ 182217 h 252028"/>
                <a:gd name="connsiteX8" fmla="*/ 171987 w 278911"/>
                <a:gd name="connsiteY8" fmla="*/ 126015 h 252028"/>
                <a:gd name="connsiteX9" fmla="*/ 228189 w 278911"/>
                <a:gd name="connsiteY9" fmla="*/ 69812 h 252028"/>
                <a:gd name="connsiteX10" fmla="*/ 195658 w 278911"/>
                <a:gd name="connsiteY10" fmla="*/ 37281 h 252028"/>
                <a:gd name="connsiteX11" fmla="*/ 139456 w 278911"/>
                <a:gd name="connsiteY11" fmla="*/ 93483 h 252028"/>
                <a:gd name="connsiteX12" fmla="*/ 0 w 278911"/>
                <a:gd name="connsiteY12" fmla="*/ 0 h 252028"/>
                <a:gd name="connsiteX13" fmla="*/ 278911 w 278911"/>
                <a:gd name="connsiteY13" fmla="*/ 0 h 252028"/>
                <a:gd name="connsiteX14" fmla="*/ 278911 w 278911"/>
                <a:gd name="connsiteY14" fmla="*/ 252028 h 252028"/>
                <a:gd name="connsiteX15" fmla="*/ 0 w 278911"/>
                <a:gd name="connsiteY15" fmla="*/ 252028 h 25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8911" h="252028">
                  <a:moveTo>
                    <a:pt x="83253" y="37281"/>
                  </a:moveTo>
                  <a:lnTo>
                    <a:pt x="50722" y="69812"/>
                  </a:lnTo>
                  <a:lnTo>
                    <a:pt x="106924" y="126015"/>
                  </a:lnTo>
                  <a:lnTo>
                    <a:pt x="50722" y="182217"/>
                  </a:lnTo>
                  <a:lnTo>
                    <a:pt x="83253" y="214748"/>
                  </a:lnTo>
                  <a:lnTo>
                    <a:pt x="139456" y="158546"/>
                  </a:lnTo>
                  <a:lnTo>
                    <a:pt x="195658" y="214748"/>
                  </a:lnTo>
                  <a:lnTo>
                    <a:pt x="228189" y="182217"/>
                  </a:lnTo>
                  <a:lnTo>
                    <a:pt x="171987" y="126015"/>
                  </a:lnTo>
                  <a:lnTo>
                    <a:pt x="228189" y="69812"/>
                  </a:lnTo>
                  <a:lnTo>
                    <a:pt x="195658" y="37281"/>
                  </a:lnTo>
                  <a:lnTo>
                    <a:pt x="139456" y="93483"/>
                  </a:lnTo>
                  <a:close/>
                  <a:moveTo>
                    <a:pt x="0" y="0"/>
                  </a:moveTo>
                  <a:lnTo>
                    <a:pt x="278911" y="0"/>
                  </a:lnTo>
                  <a:lnTo>
                    <a:pt x="278911" y="252028"/>
                  </a:lnTo>
                  <a:lnTo>
                    <a:pt x="0" y="252028"/>
                  </a:ln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grpSp>
        <p:nvGrpSpPr>
          <p:cNvPr id="2" name="Group 1">
            <a:extLst>
              <a:ext uri="{FF2B5EF4-FFF2-40B4-BE49-F238E27FC236}">
                <a16:creationId xmlns:a16="http://schemas.microsoft.com/office/drawing/2014/main" id="{71B13C36-36C2-40FB-9A55-E85DB441B7BC}"/>
              </a:ext>
            </a:extLst>
          </p:cNvPr>
          <p:cNvGrpSpPr/>
          <p:nvPr userDrawn="1"/>
        </p:nvGrpSpPr>
        <p:grpSpPr>
          <a:xfrm>
            <a:off x="360000" y="370800"/>
            <a:ext cx="9546000" cy="16980"/>
            <a:chOff x="360000" y="257174"/>
            <a:chExt cx="9546000" cy="16980"/>
          </a:xfrm>
        </p:grpSpPr>
        <p:cxnSp>
          <p:nvCxnSpPr>
            <p:cNvPr id="11" name="Straight Connector 10"/>
            <p:cNvCxnSpPr>
              <a:cxnSpLocks/>
            </p:cNvCxnSpPr>
            <p:nvPr userDrawn="1"/>
          </p:nvCxnSpPr>
          <p:spPr>
            <a:xfrm>
              <a:off x="360000" y="257174"/>
              <a:ext cx="9546000" cy="0"/>
            </a:xfrm>
            <a:prstGeom prst="line">
              <a:avLst/>
            </a:prstGeom>
            <a:solidFill>
              <a:schemeClr val="bg1"/>
            </a:solidFill>
            <a:ln w="444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C73D1B5-01F6-4930-9513-23D755E5A680}"/>
                </a:ext>
              </a:extLst>
            </p:cNvPr>
            <p:cNvCxnSpPr/>
            <p:nvPr userDrawn="1"/>
          </p:nvCxnSpPr>
          <p:spPr>
            <a:xfrm>
              <a:off x="9546000" y="274154"/>
              <a:ext cx="360000" cy="0"/>
            </a:xfrm>
            <a:prstGeom prst="line">
              <a:avLst/>
            </a:prstGeom>
            <a:ln w="508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960581"/>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iography for 2 people coloured background">
    <p:bg>
      <p:bgPr>
        <a:solidFill>
          <a:schemeClr val="tx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782CC167-CFCA-4ECF-8710-F87F251E408A}"/>
              </a:ext>
            </a:extLst>
          </p:cNvPr>
          <p:cNvSpPr/>
          <p:nvPr userDrawn="1"/>
        </p:nvSpPr>
        <p:spPr>
          <a:xfrm>
            <a:off x="0" y="2"/>
            <a:ext cx="9920364" cy="6878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solidFill>
                <a:srgbClr val="FFFFFF"/>
              </a:solidFill>
            </a:endParaRPr>
          </a:p>
        </p:txBody>
      </p:sp>
      <p:sp>
        <p:nvSpPr>
          <p:cNvPr id="30" name="Picture Placeholder 11">
            <a:extLst>
              <a:ext uri="{FF2B5EF4-FFF2-40B4-BE49-F238E27FC236}">
                <a16:creationId xmlns:a16="http://schemas.microsoft.com/office/drawing/2014/main" id="{57241D84-8559-447C-8B92-FE227AB581D9}"/>
              </a:ext>
            </a:extLst>
          </p:cNvPr>
          <p:cNvSpPr>
            <a:spLocks noGrp="1" noChangeAspect="1"/>
          </p:cNvSpPr>
          <p:nvPr>
            <p:ph type="pic" sz="quarter" idx="50" hasCustomPrompt="1"/>
          </p:nvPr>
        </p:nvSpPr>
        <p:spPr>
          <a:xfrm>
            <a:off x="6706800" y="2132855"/>
            <a:ext cx="603687" cy="740542"/>
          </a:xfrm>
          <a:noFill/>
        </p:spPr>
        <p:txBody>
          <a:bodyPr wrap="square" anchor="ctr">
            <a:noAutofit/>
          </a:bodyPr>
          <a:lstStyle>
            <a:lvl1pPr marL="0" indent="0" algn="ctr">
              <a:buNone/>
              <a:defRPr sz="762" b="0">
                <a:solidFill>
                  <a:schemeClr val="tx1"/>
                </a:solidFill>
                <a:latin typeface="+mn-lt"/>
              </a:defRPr>
            </a:lvl1pPr>
          </a:lstStyle>
          <a:p>
            <a:r>
              <a:rPr lang="en-US" dirty="0"/>
              <a:t>Click icon to insert picture</a:t>
            </a:r>
          </a:p>
        </p:txBody>
      </p:sp>
      <p:sp>
        <p:nvSpPr>
          <p:cNvPr id="31" name="Text Placeholder 29">
            <a:extLst>
              <a:ext uri="{FF2B5EF4-FFF2-40B4-BE49-F238E27FC236}">
                <a16:creationId xmlns:a16="http://schemas.microsoft.com/office/drawing/2014/main" id="{8ACD9A48-761B-491F-80E5-CBA0C6E50B2C}"/>
              </a:ext>
            </a:extLst>
          </p:cNvPr>
          <p:cNvSpPr>
            <a:spLocks noGrp="1"/>
          </p:cNvSpPr>
          <p:nvPr>
            <p:ph type="body" sz="quarter" idx="51" hasCustomPrompt="1"/>
          </p:nvPr>
        </p:nvSpPr>
        <p:spPr>
          <a:xfrm>
            <a:off x="6706800" y="3681028"/>
            <a:ext cx="2524742" cy="1071395"/>
          </a:xfrm>
        </p:spPr>
        <p:txBody>
          <a:bodyPr wrap="square" rIns="90000" numCol="1" spcCol="0">
            <a:noAutofit/>
          </a:bodyPr>
          <a:lstStyle>
            <a:lvl1pPr>
              <a:lnSpc>
                <a:spcPct val="100000"/>
              </a:lnSpc>
              <a:spcBef>
                <a:spcPts val="277"/>
              </a:spcBef>
              <a:spcAft>
                <a:spcPts val="277"/>
              </a:spcAft>
              <a:defRPr sz="850" b="0" i="0">
                <a:solidFill>
                  <a:schemeClr val="tx1"/>
                </a:solidFill>
                <a:latin typeface="+mn-lt"/>
                <a:cs typeface="Caecilia LT Std Light"/>
              </a:defRPr>
            </a:lvl1pPr>
            <a:lvl2pPr marL="4396" indent="0" algn="l">
              <a:lnSpc>
                <a:spcPts val="623"/>
              </a:lnSpc>
              <a:spcAft>
                <a:spcPts val="208"/>
              </a:spcAft>
              <a:tabLst/>
              <a:defRPr sz="623" b="0" baseline="0">
                <a:solidFill>
                  <a:schemeClr val="accent1"/>
                </a:solidFill>
                <a:latin typeface="+mn-lt"/>
              </a:defRPr>
            </a:lvl2pPr>
            <a:lvl3pPr marL="92311" indent="-87915">
              <a:lnSpc>
                <a:spcPts val="554"/>
              </a:lnSpc>
              <a:spcAft>
                <a:spcPts val="208"/>
              </a:spcAft>
              <a:buClr>
                <a:schemeClr val="accent1"/>
              </a:buClr>
              <a:buSzPct val="85000"/>
              <a:buFont typeface="LucidaGrande" charset="0"/>
              <a:buChar char="•"/>
              <a:tabLst/>
              <a:defRPr sz="554">
                <a:solidFill>
                  <a:schemeClr val="tx1"/>
                </a:solidFill>
                <a:latin typeface="+mn-lt"/>
              </a:defRPr>
            </a:lvl3pPr>
            <a:lvl4pPr marL="89714" indent="-90113">
              <a:lnSpc>
                <a:spcPts val="623"/>
              </a:lnSpc>
              <a:spcAft>
                <a:spcPts val="208"/>
              </a:spcAft>
              <a:buClr>
                <a:schemeClr val="accent1"/>
              </a:buClr>
              <a:buSzPct val="85000"/>
              <a:buFont typeface="LucidaGrande" charset="0"/>
              <a:buChar char="●"/>
              <a:tabLst/>
              <a:defRPr sz="623" baseline="0">
                <a:solidFill>
                  <a:schemeClr val="tx1"/>
                </a:solidFill>
                <a:latin typeface="+mn-lt"/>
              </a:defRPr>
            </a:lvl4pPr>
            <a:lvl5pPr marL="184620" indent="-89015" algn="l">
              <a:lnSpc>
                <a:spcPts val="554"/>
              </a:lnSpc>
              <a:spcAft>
                <a:spcPts val="208"/>
              </a:spcAft>
              <a:buFont typeface="LucidaGrande" charset="0"/>
              <a:buChar char="-"/>
              <a:tabLst/>
              <a:defRPr sz="554" baseline="0">
                <a:solidFill>
                  <a:schemeClr val="tx1"/>
                </a:solidFill>
                <a:latin typeface="+mn-lt"/>
              </a:defRPr>
            </a:lvl5pPr>
          </a:lstStyle>
          <a:p>
            <a:pPr lvl="0"/>
            <a:r>
              <a:rPr lang="en-US" dirty="0"/>
              <a:t>Insert bio text here</a:t>
            </a:r>
          </a:p>
        </p:txBody>
      </p:sp>
      <p:sp>
        <p:nvSpPr>
          <p:cNvPr id="32" name="Text Placeholder 2">
            <a:extLst>
              <a:ext uri="{FF2B5EF4-FFF2-40B4-BE49-F238E27FC236}">
                <a16:creationId xmlns:a16="http://schemas.microsoft.com/office/drawing/2014/main" id="{A5B57485-8470-41F3-9013-2525D70BF14B}"/>
              </a:ext>
            </a:extLst>
          </p:cNvPr>
          <p:cNvSpPr>
            <a:spLocks noGrp="1"/>
          </p:cNvSpPr>
          <p:nvPr>
            <p:ph type="body" sz="quarter" idx="52" hasCustomPrompt="1"/>
          </p:nvPr>
        </p:nvSpPr>
        <p:spPr>
          <a:xfrm>
            <a:off x="6706800" y="3392996"/>
            <a:ext cx="2521714" cy="258978"/>
          </a:xfrm>
        </p:spPr>
        <p:txBody>
          <a:bodyPr wrap="square" rIns="90000" anchor="t">
            <a:noAutofit/>
          </a:bodyPr>
          <a:lstStyle>
            <a:lvl1pPr>
              <a:lnSpc>
                <a:spcPct val="100000"/>
              </a:lnSpc>
              <a:spcBef>
                <a:spcPts val="277"/>
              </a:spcBef>
              <a:spcAft>
                <a:spcPts val="277"/>
              </a:spcAft>
              <a:defRPr sz="850" b="0" i="0" baseline="0">
                <a:solidFill>
                  <a:schemeClr val="tx1"/>
                </a:solidFill>
                <a:latin typeface="+mn-lt"/>
                <a:cs typeface="Caecilia LT Std Light"/>
              </a:defRPr>
            </a:lvl1pPr>
          </a:lstStyle>
          <a:p>
            <a:pPr lvl="0"/>
            <a:r>
              <a:rPr lang="en-US" dirty="0"/>
              <a:t>Contact details</a:t>
            </a:r>
          </a:p>
        </p:txBody>
      </p:sp>
      <p:sp>
        <p:nvSpPr>
          <p:cNvPr id="33" name="Text Placeholder 3">
            <a:extLst>
              <a:ext uri="{FF2B5EF4-FFF2-40B4-BE49-F238E27FC236}">
                <a16:creationId xmlns:a16="http://schemas.microsoft.com/office/drawing/2014/main" id="{D1106124-0241-4CC8-BEBB-C59A57FDFA7E}"/>
              </a:ext>
            </a:extLst>
          </p:cNvPr>
          <p:cNvSpPr>
            <a:spLocks noGrp="1"/>
          </p:cNvSpPr>
          <p:nvPr>
            <p:ph type="body" sz="quarter" idx="53" hasCustomPrompt="1"/>
          </p:nvPr>
        </p:nvSpPr>
        <p:spPr>
          <a:xfrm>
            <a:off x="6706800" y="4774996"/>
            <a:ext cx="2524742" cy="1296144"/>
          </a:xfrm>
        </p:spPr>
        <p:txBody>
          <a:bodyPr wrap="square" rIns="90000" numCol="1">
            <a:noAutofit/>
          </a:bodyPr>
          <a:lstStyle>
            <a:lvl1pPr>
              <a:lnSpc>
                <a:spcPct val="100000"/>
              </a:lnSpc>
              <a:defRPr sz="850" baseline="0">
                <a:solidFill>
                  <a:schemeClr val="accent1"/>
                </a:solidFill>
              </a:defRPr>
            </a:lvl1pPr>
            <a:lvl2pPr>
              <a:lnSpc>
                <a:spcPct val="100000"/>
              </a:lnSpc>
              <a:defRPr sz="850">
                <a:solidFill>
                  <a:schemeClr val="tx1"/>
                </a:solidFill>
              </a:defRPr>
            </a:lvl2pPr>
            <a:lvl3pPr>
              <a:lnSpc>
                <a:spcPct val="100000"/>
              </a:lnSpc>
              <a:defRPr sz="850">
                <a:solidFill>
                  <a:schemeClr val="tx1"/>
                </a:solidFill>
              </a:defRPr>
            </a:lvl3pPr>
            <a:lvl4pPr>
              <a:lnSpc>
                <a:spcPct val="100000"/>
              </a:lnSpc>
              <a:buClr>
                <a:schemeClr val="accent1"/>
              </a:buClr>
              <a:defRPr sz="850">
                <a:solidFill>
                  <a:schemeClr val="tx1"/>
                </a:solidFill>
              </a:defRPr>
            </a:lvl4pPr>
            <a:lvl5pPr>
              <a:lnSpc>
                <a:spcPct val="100000"/>
              </a:lnSpc>
              <a:defRPr sz="850">
                <a:solidFill>
                  <a:srgbClr val="FF0000"/>
                </a:solidFill>
              </a:defRPr>
            </a:lvl5pPr>
          </a:lstStyle>
          <a:p>
            <a:pPr lvl="0"/>
            <a:r>
              <a:rPr lang="en-US" dirty="0"/>
              <a:t>Click to edit body text. See User Tip to the left on how to style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29">
            <a:extLst>
              <a:ext uri="{FF2B5EF4-FFF2-40B4-BE49-F238E27FC236}">
                <a16:creationId xmlns:a16="http://schemas.microsoft.com/office/drawing/2014/main" id="{2B9EE534-76E3-498C-8B61-CA3C54019E1C}"/>
              </a:ext>
            </a:extLst>
          </p:cNvPr>
          <p:cNvSpPr>
            <a:spLocks noGrp="1"/>
          </p:cNvSpPr>
          <p:nvPr>
            <p:ph type="body" sz="quarter" idx="54" hasCustomPrompt="1"/>
          </p:nvPr>
        </p:nvSpPr>
        <p:spPr>
          <a:xfrm>
            <a:off x="6706800" y="2971033"/>
            <a:ext cx="2521714" cy="198000"/>
          </a:xfrm>
        </p:spPr>
        <p:txBody>
          <a:bodyPr wrap="square" rIns="90000" numCol="1" spcCol="0" anchor="t">
            <a:noAutofit/>
          </a:bodyPr>
          <a:lstStyle>
            <a:lvl1pPr>
              <a:lnSpc>
                <a:spcPct val="100000"/>
              </a:lnSpc>
              <a:spcBef>
                <a:spcPts val="277"/>
              </a:spcBef>
              <a:spcAft>
                <a:spcPts val="277"/>
              </a:spcAft>
              <a:defRPr sz="1200" b="0" i="0">
                <a:solidFill>
                  <a:schemeClr val="accent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Name</a:t>
            </a:r>
          </a:p>
        </p:txBody>
      </p:sp>
      <p:sp>
        <p:nvSpPr>
          <p:cNvPr id="35" name="Text Placeholder 29">
            <a:extLst>
              <a:ext uri="{FF2B5EF4-FFF2-40B4-BE49-F238E27FC236}">
                <a16:creationId xmlns:a16="http://schemas.microsoft.com/office/drawing/2014/main" id="{371BCA64-2882-4A77-89FB-C3F705DB26FA}"/>
              </a:ext>
            </a:extLst>
          </p:cNvPr>
          <p:cNvSpPr>
            <a:spLocks noGrp="1"/>
          </p:cNvSpPr>
          <p:nvPr>
            <p:ph type="body" sz="quarter" idx="55" hasCustomPrompt="1"/>
          </p:nvPr>
        </p:nvSpPr>
        <p:spPr>
          <a:xfrm>
            <a:off x="6706800" y="3198148"/>
            <a:ext cx="2521714" cy="180000"/>
          </a:xfrm>
        </p:spPr>
        <p:txBody>
          <a:bodyPr wrap="square" rIns="90000" numCol="1" spcCol="0" anchor="ctr">
            <a:noAutofit/>
          </a:bodyPr>
          <a:lstStyle>
            <a:lvl1pPr>
              <a:lnSpc>
                <a:spcPct val="100000"/>
              </a:lnSpc>
              <a:spcBef>
                <a:spcPts val="277"/>
              </a:spcBef>
              <a:spcAft>
                <a:spcPts val="277"/>
              </a:spcAft>
              <a:defRPr sz="850" b="0" i="0" baseline="0">
                <a:solidFill>
                  <a:schemeClr val="tx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Title, Location</a:t>
            </a:r>
          </a:p>
        </p:txBody>
      </p:sp>
      <p:sp>
        <p:nvSpPr>
          <p:cNvPr id="3" name="Date Placeholder 2"/>
          <p:cNvSpPr>
            <a:spLocks noGrp="1"/>
          </p:cNvSpPr>
          <p:nvPr>
            <p:ph type="dt" sz="half" idx="10"/>
          </p:nvPr>
        </p:nvSpPr>
        <p:spPr/>
        <p:txBody>
          <a:bodyPr wrap="square">
            <a:noAutofit/>
          </a:bodyPr>
          <a:lstStyle/>
          <a:p>
            <a:endParaRPr lang="en-GB">
              <a:solidFill>
                <a:srgbClr val="32363F">
                  <a:tint val="75000"/>
                </a:srgbClr>
              </a:solidFill>
            </a:endParaRPr>
          </a:p>
        </p:txBody>
      </p:sp>
      <p:sp>
        <p:nvSpPr>
          <p:cNvPr id="4" name="Footer Placeholder 3"/>
          <p:cNvSpPr>
            <a:spLocks noGrp="1"/>
          </p:cNvSpPr>
          <p:nvPr>
            <p:ph type="ftr" sz="quarter" idx="11"/>
          </p:nvPr>
        </p:nvSpPr>
        <p:spPr/>
        <p:txBody>
          <a:bodyPr wrap="square">
            <a:noAutofit/>
          </a:bodyPr>
          <a:lstStyle/>
          <a:p>
            <a:endParaRPr lang="en-GB" dirty="0">
              <a:solidFill>
                <a:srgbClr val="32363F">
                  <a:tint val="75000"/>
                </a:srgbClr>
              </a:solidFill>
            </a:endParaRPr>
          </a:p>
        </p:txBody>
      </p:sp>
      <p:sp>
        <p:nvSpPr>
          <p:cNvPr id="5" name="Slide Number Placeholder 4"/>
          <p:cNvSpPr>
            <a:spLocks noGrp="1"/>
          </p:cNvSpPr>
          <p:nvPr>
            <p:ph type="sldNum" sz="quarter" idx="12"/>
          </p:nvPr>
        </p:nvSpPr>
        <p:spPr>
          <a:xfrm>
            <a:off x="9454865" y="309600"/>
            <a:ext cx="446400" cy="529200"/>
          </a:xfrm>
        </p:spPr>
        <p:txBody>
          <a:bodyPr wrap="square">
            <a:noAutofit/>
          </a:bodyPr>
          <a:lstStyle/>
          <a:p>
            <a:fld id="{FC9DAC69-A2FC-46F8-94C8-F8106C1B4EB5}" type="slidenum">
              <a:rPr lang="en-GB" smtClean="0">
                <a:solidFill>
                  <a:srgbClr val="EC751A"/>
                </a:solidFill>
              </a:rPr>
              <a:pPr/>
              <a:t>‹#›</a:t>
            </a:fld>
            <a:endParaRPr lang="en-GB">
              <a:solidFill>
                <a:srgbClr val="EC751A"/>
              </a:solidFill>
            </a:endParaRPr>
          </a:p>
        </p:txBody>
      </p:sp>
      <p:sp>
        <p:nvSpPr>
          <p:cNvPr id="2" name="Title 1"/>
          <p:cNvSpPr>
            <a:spLocks noGrp="1"/>
          </p:cNvSpPr>
          <p:nvPr>
            <p:ph type="title" hasCustomPrompt="1"/>
          </p:nvPr>
        </p:nvSpPr>
        <p:spPr>
          <a:xfrm>
            <a:off x="360000" y="986268"/>
            <a:ext cx="8868514" cy="498517"/>
          </a:xfrm>
        </p:spPr>
        <p:txBody>
          <a:bodyPr wrap="square">
            <a:noAutofit/>
          </a:bodyPr>
          <a:lstStyle/>
          <a:p>
            <a:r>
              <a:rPr lang="en-US" dirty="0"/>
              <a:t>Click to edit title</a:t>
            </a:r>
            <a:endParaRPr lang="en-GB" dirty="0"/>
          </a:p>
        </p:txBody>
      </p:sp>
      <p:sp>
        <p:nvSpPr>
          <p:cNvPr id="36" name="Text Placeholder 16"/>
          <p:cNvSpPr>
            <a:spLocks noGrp="1"/>
          </p:cNvSpPr>
          <p:nvPr>
            <p:ph type="body" sz="quarter" idx="37" hasCustomPrompt="1"/>
          </p:nvPr>
        </p:nvSpPr>
        <p:spPr>
          <a:xfrm>
            <a:off x="360000" y="2132856"/>
            <a:ext cx="2524742" cy="3938284"/>
          </a:xfrm>
        </p:spPr>
        <p:txBody>
          <a:bodyPr wrap="square">
            <a:noAutofit/>
          </a:bodyPr>
          <a:lstStyle>
            <a:lvl1pPr>
              <a:defRPr baseline="0"/>
            </a:lvl1pPr>
          </a:lstStyle>
          <a:p>
            <a:pPr lvl="0"/>
            <a:r>
              <a:rPr lang="en-US" dirty="0"/>
              <a:t>Click to edit body text. See User tip to the left on how to style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Picture Placeholder 11"/>
          <p:cNvSpPr>
            <a:spLocks noGrp="1" noChangeAspect="1"/>
          </p:cNvSpPr>
          <p:nvPr>
            <p:ph type="pic" sz="quarter" idx="38" hasCustomPrompt="1"/>
          </p:nvPr>
        </p:nvSpPr>
        <p:spPr>
          <a:xfrm>
            <a:off x="3535200" y="2132855"/>
            <a:ext cx="603687" cy="740542"/>
          </a:xfrm>
          <a:noFill/>
        </p:spPr>
        <p:txBody>
          <a:bodyPr wrap="square" anchor="ctr">
            <a:noAutofit/>
          </a:bodyPr>
          <a:lstStyle>
            <a:lvl1pPr marL="0" indent="0" algn="ctr">
              <a:buNone/>
              <a:defRPr sz="762" b="0">
                <a:solidFill>
                  <a:schemeClr val="tx1"/>
                </a:solidFill>
                <a:latin typeface="+mn-lt"/>
              </a:defRPr>
            </a:lvl1pPr>
          </a:lstStyle>
          <a:p>
            <a:r>
              <a:rPr lang="en-US" dirty="0"/>
              <a:t>Click icon to insert picture</a:t>
            </a:r>
          </a:p>
        </p:txBody>
      </p:sp>
      <p:sp>
        <p:nvSpPr>
          <p:cNvPr id="38" name="Text Placeholder 29"/>
          <p:cNvSpPr>
            <a:spLocks noGrp="1"/>
          </p:cNvSpPr>
          <p:nvPr>
            <p:ph type="body" sz="quarter" idx="39" hasCustomPrompt="1"/>
          </p:nvPr>
        </p:nvSpPr>
        <p:spPr>
          <a:xfrm>
            <a:off x="3535200" y="3681028"/>
            <a:ext cx="2524742" cy="1071395"/>
          </a:xfrm>
        </p:spPr>
        <p:txBody>
          <a:bodyPr wrap="square" rIns="90000" numCol="1" spcCol="0">
            <a:noAutofit/>
          </a:bodyPr>
          <a:lstStyle>
            <a:lvl1pPr>
              <a:lnSpc>
                <a:spcPct val="100000"/>
              </a:lnSpc>
              <a:spcBef>
                <a:spcPts val="277"/>
              </a:spcBef>
              <a:spcAft>
                <a:spcPts val="277"/>
              </a:spcAft>
              <a:defRPr sz="850" b="0" i="0">
                <a:solidFill>
                  <a:schemeClr val="tx1"/>
                </a:solidFill>
                <a:latin typeface="+mn-lt"/>
                <a:cs typeface="Caecilia LT Std Light"/>
              </a:defRPr>
            </a:lvl1pPr>
            <a:lvl2pPr marL="4396" indent="0" algn="l">
              <a:lnSpc>
                <a:spcPts val="623"/>
              </a:lnSpc>
              <a:spcAft>
                <a:spcPts val="208"/>
              </a:spcAft>
              <a:tabLst/>
              <a:defRPr sz="623" b="0" baseline="0">
                <a:solidFill>
                  <a:schemeClr val="accent1"/>
                </a:solidFill>
                <a:latin typeface="+mn-lt"/>
              </a:defRPr>
            </a:lvl2pPr>
            <a:lvl3pPr marL="92311" indent="-87915">
              <a:lnSpc>
                <a:spcPts val="554"/>
              </a:lnSpc>
              <a:spcAft>
                <a:spcPts val="208"/>
              </a:spcAft>
              <a:buClr>
                <a:schemeClr val="accent1"/>
              </a:buClr>
              <a:buSzPct val="85000"/>
              <a:buFont typeface="LucidaGrande" charset="0"/>
              <a:buChar char="•"/>
              <a:tabLst/>
              <a:defRPr sz="554">
                <a:solidFill>
                  <a:schemeClr val="tx1"/>
                </a:solidFill>
                <a:latin typeface="+mn-lt"/>
              </a:defRPr>
            </a:lvl3pPr>
            <a:lvl4pPr marL="89714" indent="-90113">
              <a:lnSpc>
                <a:spcPts val="623"/>
              </a:lnSpc>
              <a:spcAft>
                <a:spcPts val="208"/>
              </a:spcAft>
              <a:buClr>
                <a:schemeClr val="accent1"/>
              </a:buClr>
              <a:buSzPct val="85000"/>
              <a:buFont typeface="LucidaGrande" charset="0"/>
              <a:buChar char="●"/>
              <a:tabLst/>
              <a:defRPr sz="623" baseline="0">
                <a:solidFill>
                  <a:schemeClr val="tx1"/>
                </a:solidFill>
                <a:latin typeface="+mn-lt"/>
              </a:defRPr>
            </a:lvl4pPr>
            <a:lvl5pPr marL="184620" indent="-89015" algn="l">
              <a:lnSpc>
                <a:spcPts val="554"/>
              </a:lnSpc>
              <a:spcAft>
                <a:spcPts val="208"/>
              </a:spcAft>
              <a:buFont typeface="LucidaGrande" charset="0"/>
              <a:buChar char="-"/>
              <a:tabLst/>
              <a:defRPr sz="554" baseline="0">
                <a:solidFill>
                  <a:schemeClr val="tx1"/>
                </a:solidFill>
                <a:latin typeface="+mn-lt"/>
              </a:defRPr>
            </a:lvl5pPr>
          </a:lstStyle>
          <a:p>
            <a:pPr lvl="0"/>
            <a:r>
              <a:rPr lang="en-US" dirty="0"/>
              <a:t>Insert bio text here</a:t>
            </a:r>
          </a:p>
        </p:txBody>
      </p:sp>
      <p:sp>
        <p:nvSpPr>
          <p:cNvPr id="39" name="Text Placeholder 2"/>
          <p:cNvSpPr>
            <a:spLocks noGrp="1"/>
          </p:cNvSpPr>
          <p:nvPr>
            <p:ph type="body" sz="quarter" idx="40" hasCustomPrompt="1"/>
          </p:nvPr>
        </p:nvSpPr>
        <p:spPr>
          <a:xfrm>
            <a:off x="3535200" y="3392996"/>
            <a:ext cx="2521714" cy="258978"/>
          </a:xfrm>
        </p:spPr>
        <p:txBody>
          <a:bodyPr wrap="square" rIns="90000" anchor="t">
            <a:noAutofit/>
          </a:bodyPr>
          <a:lstStyle>
            <a:lvl1pPr>
              <a:lnSpc>
                <a:spcPct val="100000"/>
              </a:lnSpc>
              <a:spcBef>
                <a:spcPts val="277"/>
              </a:spcBef>
              <a:spcAft>
                <a:spcPts val="277"/>
              </a:spcAft>
              <a:defRPr sz="850" b="0" i="0" baseline="0">
                <a:solidFill>
                  <a:schemeClr val="tx1"/>
                </a:solidFill>
                <a:latin typeface="+mn-lt"/>
                <a:cs typeface="Caecilia LT Std Light"/>
              </a:defRPr>
            </a:lvl1pPr>
          </a:lstStyle>
          <a:p>
            <a:pPr lvl="0"/>
            <a:r>
              <a:rPr lang="en-US" dirty="0"/>
              <a:t>Contact details</a:t>
            </a:r>
          </a:p>
        </p:txBody>
      </p:sp>
      <p:sp>
        <p:nvSpPr>
          <p:cNvPr id="40" name="Text Placeholder 3"/>
          <p:cNvSpPr>
            <a:spLocks noGrp="1"/>
          </p:cNvSpPr>
          <p:nvPr>
            <p:ph type="body" sz="quarter" idx="41" hasCustomPrompt="1"/>
          </p:nvPr>
        </p:nvSpPr>
        <p:spPr>
          <a:xfrm>
            <a:off x="3535200" y="4774996"/>
            <a:ext cx="2524742" cy="1296144"/>
          </a:xfrm>
        </p:spPr>
        <p:txBody>
          <a:bodyPr wrap="square" rIns="90000" numCol="1">
            <a:noAutofit/>
          </a:bodyPr>
          <a:lstStyle>
            <a:lvl1pPr>
              <a:lnSpc>
                <a:spcPct val="100000"/>
              </a:lnSpc>
              <a:defRPr sz="850" baseline="0">
                <a:solidFill>
                  <a:schemeClr val="accent1"/>
                </a:solidFill>
              </a:defRPr>
            </a:lvl1pPr>
            <a:lvl2pPr>
              <a:lnSpc>
                <a:spcPct val="100000"/>
              </a:lnSpc>
              <a:defRPr sz="850">
                <a:solidFill>
                  <a:schemeClr val="tx1"/>
                </a:solidFill>
              </a:defRPr>
            </a:lvl2pPr>
            <a:lvl3pPr>
              <a:lnSpc>
                <a:spcPct val="100000"/>
              </a:lnSpc>
              <a:defRPr sz="850">
                <a:solidFill>
                  <a:schemeClr val="tx1"/>
                </a:solidFill>
              </a:defRPr>
            </a:lvl3pPr>
            <a:lvl4pPr>
              <a:lnSpc>
                <a:spcPct val="100000"/>
              </a:lnSpc>
              <a:buClr>
                <a:schemeClr val="accent1"/>
              </a:buClr>
              <a:defRPr sz="850">
                <a:solidFill>
                  <a:schemeClr val="tx1"/>
                </a:solidFill>
              </a:defRPr>
            </a:lvl4pPr>
            <a:lvl5pPr>
              <a:lnSpc>
                <a:spcPct val="100000"/>
              </a:lnSpc>
              <a:defRPr sz="850">
                <a:solidFill>
                  <a:srgbClr val="FF0000"/>
                </a:solidFill>
              </a:defRPr>
            </a:lvl5pPr>
          </a:lstStyle>
          <a:p>
            <a:pPr lvl="0"/>
            <a:r>
              <a:rPr lang="en-US" dirty="0"/>
              <a:t>Click to edit body text. See User Tip to the left on how to style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Text Placeholder 29"/>
          <p:cNvSpPr>
            <a:spLocks noGrp="1"/>
          </p:cNvSpPr>
          <p:nvPr>
            <p:ph type="body" sz="quarter" idx="42" hasCustomPrompt="1"/>
          </p:nvPr>
        </p:nvSpPr>
        <p:spPr>
          <a:xfrm>
            <a:off x="3535200" y="2971033"/>
            <a:ext cx="2521714" cy="198000"/>
          </a:xfrm>
        </p:spPr>
        <p:txBody>
          <a:bodyPr wrap="square" rIns="90000" numCol="1" spcCol="0" anchor="t">
            <a:noAutofit/>
          </a:bodyPr>
          <a:lstStyle>
            <a:lvl1pPr>
              <a:lnSpc>
                <a:spcPct val="100000"/>
              </a:lnSpc>
              <a:spcBef>
                <a:spcPts val="277"/>
              </a:spcBef>
              <a:spcAft>
                <a:spcPts val="277"/>
              </a:spcAft>
              <a:defRPr sz="1200" b="0" i="0">
                <a:solidFill>
                  <a:schemeClr val="accent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Name</a:t>
            </a:r>
          </a:p>
        </p:txBody>
      </p:sp>
      <p:sp>
        <p:nvSpPr>
          <p:cNvPr id="42" name="Text Placeholder 29"/>
          <p:cNvSpPr>
            <a:spLocks noGrp="1"/>
          </p:cNvSpPr>
          <p:nvPr>
            <p:ph type="body" sz="quarter" idx="43" hasCustomPrompt="1"/>
          </p:nvPr>
        </p:nvSpPr>
        <p:spPr>
          <a:xfrm>
            <a:off x="3535200" y="3198148"/>
            <a:ext cx="2521714" cy="180000"/>
          </a:xfrm>
        </p:spPr>
        <p:txBody>
          <a:bodyPr wrap="square" rIns="90000" numCol="1" spcCol="0" anchor="ctr">
            <a:noAutofit/>
          </a:bodyPr>
          <a:lstStyle>
            <a:lvl1pPr>
              <a:lnSpc>
                <a:spcPct val="100000"/>
              </a:lnSpc>
              <a:spcBef>
                <a:spcPts val="277"/>
              </a:spcBef>
              <a:spcAft>
                <a:spcPts val="277"/>
              </a:spcAft>
              <a:defRPr sz="850" b="0" i="0" baseline="0">
                <a:solidFill>
                  <a:schemeClr val="tx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Title, Location</a:t>
            </a:r>
          </a:p>
        </p:txBody>
      </p:sp>
      <p:grpSp>
        <p:nvGrpSpPr>
          <p:cNvPr id="68" name="Group 67">
            <a:extLst>
              <a:ext uri="{FF2B5EF4-FFF2-40B4-BE49-F238E27FC236}">
                <a16:creationId xmlns:a16="http://schemas.microsoft.com/office/drawing/2014/main" id="{D0CFCD8F-9352-446D-A5F1-BEF780E445FF}"/>
              </a:ext>
            </a:extLst>
          </p:cNvPr>
          <p:cNvGrpSpPr/>
          <p:nvPr userDrawn="1"/>
        </p:nvGrpSpPr>
        <p:grpSpPr>
          <a:xfrm>
            <a:off x="360000" y="370800"/>
            <a:ext cx="9546000" cy="16980"/>
            <a:chOff x="360000" y="257174"/>
            <a:chExt cx="9546000" cy="16980"/>
          </a:xfrm>
        </p:grpSpPr>
        <p:cxnSp>
          <p:nvCxnSpPr>
            <p:cNvPr id="69" name="Straight Connector 68">
              <a:extLst>
                <a:ext uri="{FF2B5EF4-FFF2-40B4-BE49-F238E27FC236}">
                  <a16:creationId xmlns:a16="http://schemas.microsoft.com/office/drawing/2014/main" id="{5E46920D-1CCB-4487-9BE9-569676866B73}"/>
                </a:ext>
              </a:extLst>
            </p:cNvPr>
            <p:cNvCxnSpPr>
              <a:cxnSpLocks/>
            </p:cNvCxnSpPr>
            <p:nvPr userDrawn="1"/>
          </p:nvCxnSpPr>
          <p:spPr>
            <a:xfrm>
              <a:off x="360000" y="257174"/>
              <a:ext cx="9546000" cy="0"/>
            </a:xfrm>
            <a:prstGeom prst="line">
              <a:avLst/>
            </a:prstGeom>
            <a:solidFill>
              <a:schemeClr val="bg1"/>
            </a:solidFill>
            <a:ln w="444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00B9C123-4562-4D6A-832F-C8CDA8C7F404}"/>
                </a:ext>
              </a:extLst>
            </p:cNvPr>
            <p:cNvCxnSpPr/>
            <p:nvPr userDrawn="1"/>
          </p:nvCxnSpPr>
          <p:spPr>
            <a:xfrm>
              <a:off x="9546000" y="274154"/>
              <a:ext cx="360000" cy="0"/>
            </a:xfrm>
            <a:prstGeom prst="line">
              <a:avLst/>
            </a:prstGeom>
            <a:ln w="508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73848290"/>
      </p:ext>
    </p:extLst>
  </p:cSld>
  <p:clrMapOvr>
    <a:masterClrMapping/>
  </p:clrMapOvr>
  <p:transition>
    <p:fade/>
  </p:transition>
  <p:extLst>
    <p:ext uri="{DCECCB84-F9BA-43D5-87BE-67443E8EF086}">
      <p15:sldGuideLst xmlns:p15="http://schemas.microsoft.com/office/powerpoint/2012/main">
        <p15:guide id="1" orient="horz" pos="1344" userDrawn="1">
          <p15:clr>
            <a:srgbClr val="FBAE40"/>
          </p15:clr>
        </p15:guide>
        <p15:guide id="2" pos="3120"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ography for 3 people ">
    <p:bg>
      <p:bgPr>
        <a:solidFill>
          <a:schemeClr val="tx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782CC167-CFCA-4ECF-8710-F87F251E408A}"/>
              </a:ext>
            </a:extLst>
          </p:cNvPr>
          <p:cNvSpPr/>
          <p:nvPr userDrawn="1"/>
        </p:nvSpPr>
        <p:spPr>
          <a:xfrm>
            <a:off x="0" y="2"/>
            <a:ext cx="9920364" cy="6878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solidFill>
                <a:srgbClr val="FFFFFF"/>
              </a:solidFill>
            </a:endParaRPr>
          </a:p>
        </p:txBody>
      </p:sp>
      <p:sp>
        <p:nvSpPr>
          <p:cNvPr id="30" name="Picture Placeholder 11">
            <a:extLst>
              <a:ext uri="{FF2B5EF4-FFF2-40B4-BE49-F238E27FC236}">
                <a16:creationId xmlns:a16="http://schemas.microsoft.com/office/drawing/2014/main" id="{57241D84-8559-447C-8B92-FE227AB581D9}"/>
              </a:ext>
            </a:extLst>
          </p:cNvPr>
          <p:cNvSpPr>
            <a:spLocks noGrp="1" noChangeAspect="1"/>
          </p:cNvSpPr>
          <p:nvPr>
            <p:ph type="pic" sz="quarter" idx="50" hasCustomPrompt="1"/>
          </p:nvPr>
        </p:nvSpPr>
        <p:spPr>
          <a:xfrm>
            <a:off x="6706800" y="2132855"/>
            <a:ext cx="603687" cy="740542"/>
          </a:xfrm>
          <a:noFill/>
        </p:spPr>
        <p:txBody>
          <a:bodyPr wrap="square" anchor="ctr">
            <a:noAutofit/>
          </a:bodyPr>
          <a:lstStyle>
            <a:lvl1pPr marL="0" indent="0" algn="ctr">
              <a:buNone/>
              <a:defRPr sz="762" b="0">
                <a:solidFill>
                  <a:schemeClr val="tx1"/>
                </a:solidFill>
                <a:latin typeface="+mn-lt"/>
              </a:defRPr>
            </a:lvl1pPr>
          </a:lstStyle>
          <a:p>
            <a:r>
              <a:rPr lang="en-US" dirty="0"/>
              <a:t>Click icon to insert picture</a:t>
            </a:r>
          </a:p>
        </p:txBody>
      </p:sp>
      <p:sp>
        <p:nvSpPr>
          <p:cNvPr id="31" name="Text Placeholder 29">
            <a:extLst>
              <a:ext uri="{FF2B5EF4-FFF2-40B4-BE49-F238E27FC236}">
                <a16:creationId xmlns:a16="http://schemas.microsoft.com/office/drawing/2014/main" id="{8ACD9A48-761B-491F-80E5-CBA0C6E50B2C}"/>
              </a:ext>
            </a:extLst>
          </p:cNvPr>
          <p:cNvSpPr>
            <a:spLocks noGrp="1"/>
          </p:cNvSpPr>
          <p:nvPr>
            <p:ph type="body" sz="quarter" idx="51" hasCustomPrompt="1"/>
          </p:nvPr>
        </p:nvSpPr>
        <p:spPr>
          <a:xfrm>
            <a:off x="6706800" y="3681028"/>
            <a:ext cx="2524742" cy="1071395"/>
          </a:xfrm>
        </p:spPr>
        <p:txBody>
          <a:bodyPr wrap="square" rIns="90000" numCol="1" spcCol="0">
            <a:noAutofit/>
          </a:bodyPr>
          <a:lstStyle>
            <a:lvl1pPr>
              <a:lnSpc>
                <a:spcPct val="100000"/>
              </a:lnSpc>
              <a:spcBef>
                <a:spcPts val="277"/>
              </a:spcBef>
              <a:spcAft>
                <a:spcPts val="277"/>
              </a:spcAft>
              <a:defRPr sz="850" b="0" i="0">
                <a:solidFill>
                  <a:schemeClr val="tx1"/>
                </a:solidFill>
                <a:latin typeface="+mn-lt"/>
                <a:cs typeface="Caecilia LT Std Light"/>
              </a:defRPr>
            </a:lvl1pPr>
            <a:lvl2pPr marL="4396" indent="0" algn="l">
              <a:lnSpc>
                <a:spcPts val="623"/>
              </a:lnSpc>
              <a:spcAft>
                <a:spcPts val="208"/>
              </a:spcAft>
              <a:tabLst/>
              <a:defRPr sz="623" b="0" baseline="0">
                <a:solidFill>
                  <a:schemeClr val="accent1"/>
                </a:solidFill>
                <a:latin typeface="+mn-lt"/>
              </a:defRPr>
            </a:lvl2pPr>
            <a:lvl3pPr marL="92311" indent="-87915">
              <a:lnSpc>
                <a:spcPts val="554"/>
              </a:lnSpc>
              <a:spcAft>
                <a:spcPts val="208"/>
              </a:spcAft>
              <a:buClr>
                <a:schemeClr val="accent1"/>
              </a:buClr>
              <a:buSzPct val="85000"/>
              <a:buFont typeface="LucidaGrande" charset="0"/>
              <a:buChar char="•"/>
              <a:tabLst/>
              <a:defRPr sz="554">
                <a:solidFill>
                  <a:schemeClr val="tx1"/>
                </a:solidFill>
                <a:latin typeface="+mn-lt"/>
              </a:defRPr>
            </a:lvl3pPr>
            <a:lvl4pPr marL="89714" indent="-90113">
              <a:lnSpc>
                <a:spcPts val="623"/>
              </a:lnSpc>
              <a:spcAft>
                <a:spcPts val="208"/>
              </a:spcAft>
              <a:buClr>
                <a:schemeClr val="accent1"/>
              </a:buClr>
              <a:buSzPct val="85000"/>
              <a:buFont typeface="LucidaGrande" charset="0"/>
              <a:buChar char="●"/>
              <a:tabLst/>
              <a:defRPr sz="623" baseline="0">
                <a:solidFill>
                  <a:schemeClr val="tx1"/>
                </a:solidFill>
                <a:latin typeface="+mn-lt"/>
              </a:defRPr>
            </a:lvl4pPr>
            <a:lvl5pPr marL="184620" indent="-89015" algn="l">
              <a:lnSpc>
                <a:spcPts val="554"/>
              </a:lnSpc>
              <a:spcAft>
                <a:spcPts val="208"/>
              </a:spcAft>
              <a:buFont typeface="LucidaGrande" charset="0"/>
              <a:buChar char="-"/>
              <a:tabLst/>
              <a:defRPr sz="554" baseline="0">
                <a:solidFill>
                  <a:schemeClr val="tx1"/>
                </a:solidFill>
                <a:latin typeface="+mn-lt"/>
              </a:defRPr>
            </a:lvl5pPr>
          </a:lstStyle>
          <a:p>
            <a:pPr lvl="0"/>
            <a:r>
              <a:rPr lang="en-US" dirty="0"/>
              <a:t>Insert bio text here</a:t>
            </a:r>
          </a:p>
        </p:txBody>
      </p:sp>
      <p:sp>
        <p:nvSpPr>
          <p:cNvPr id="32" name="Text Placeholder 2">
            <a:extLst>
              <a:ext uri="{FF2B5EF4-FFF2-40B4-BE49-F238E27FC236}">
                <a16:creationId xmlns:a16="http://schemas.microsoft.com/office/drawing/2014/main" id="{A5B57485-8470-41F3-9013-2525D70BF14B}"/>
              </a:ext>
            </a:extLst>
          </p:cNvPr>
          <p:cNvSpPr>
            <a:spLocks noGrp="1"/>
          </p:cNvSpPr>
          <p:nvPr>
            <p:ph type="body" sz="quarter" idx="52" hasCustomPrompt="1"/>
          </p:nvPr>
        </p:nvSpPr>
        <p:spPr>
          <a:xfrm>
            <a:off x="6706800" y="3392996"/>
            <a:ext cx="2521714" cy="258978"/>
          </a:xfrm>
        </p:spPr>
        <p:txBody>
          <a:bodyPr wrap="square" rIns="90000" anchor="t">
            <a:noAutofit/>
          </a:bodyPr>
          <a:lstStyle>
            <a:lvl1pPr>
              <a:lnSpc>
                <a:spcPct val="100000"/>
              </a:lnSpc>
              <a:spcBef>
                <a:spcPts val="277"/>
              </a:spcBef>
              <a:spcAft>
                <a:spcPts val="277"/>
              </a:spcAft>
              <a:defRPr sz="850" b="0" i="0" baseline="0">
                <a:solidFill>
                  <a:schemeClr val="tx1"/>
                </a:solidFill>
                <a:latin typeface="+mn-lt"/>
                <a:cs typeface="Caecilia LT Std Light"/>
              </a:defRPr>
            </a:lvl1pPr>
          </a:lstStyle>
          <a:p>
            <a:pPr lvl="0"/>
            <a:r>
              <a:rPr lang="en-US" dirty="0"/>
              <a:t>Contact details</a:t>
            </a:r>
          </a:p>
        </p:txBody>
      </p:sp>
      <p:sp>
        <p:nvSpPr>
          <p:cNvPr id="33" name="Text Placeholder 3">
            <a:extLst>
              <a:ext uri="{FF2B5EF4-FFF2-40B4-BE49-F238E27FC236}">
                <a16:creationId xmlns:a16="http://schemas.microsoft.com/office/drawing/2014/main" id="{D1106124-0241-4CC8-BEBB-C59A57FDFA7E}"/>
              </a:ext>
            </a:extLst>
          </p:cNvPr>
          <p:cNvSpPr>
            <a:spLocks noGrp="1"/>
          </p:cNvSpPr>
          <p:nvPr>
            <p:ph type="body" sz="quarter" idx="53" hasCustomPrompt="1"/>
          </p:nvPr>
        </p:nvSpPr>
        <p:spPr>
          <a:xfrm>
            <a:off x="6706800" y="4774996"/>
            <a:ext cx="2524742" cy="1296144"/>
          </a:xfrm>
        </p:spPr>
        <p:txBody>
          <a:bodyPr wrap="square" rIns="90000" numCol="1">
            <a:noAutofit/>
          </a:bodyPr>
          <a:lstStyle>
            <a:lvl1pPr>
              <a:lnSpc>
                <a:spcPct val="100000"/>
              </a:lnSpc>
              <a:defRPr sz="850" baseline="0">
                <a:solidFill>
                  <a:schemeClr val="accent1"/>
                </a:solidFill>
              </a:defRPr>
            </a:lvl1pPr>
            <a:lvl2pPr>
              <a:lnSpc>
                <a:spcPct val="100000"/>
              </a:lnSpc>
              <a:defRPr sz="850">
                <a:solidFill>
                  <a:schemeClr val="tx1"/>
                </a:solidFill>
              </a:defRPr>
            </a:lvl2pPr>
            <a:lvl3pPr>
              <a:lnSpc>
                <a:spcPct val="100000"/>
              </a:lnSpc>
              <a:defRPr sz="850">
                <a:solidFill>
                  <a:schemeClr val="tx1"/>
                </a:solidFill>
              </a:defRPr>
            </a:lvl3pPr>
            <a:lvl4pPr>
              <a:lnSpc>
                <a:spcPct val="100000"/>
              </a:lnSpc>
              <a:buClr>
                <a:schemeClr val="accent1"/>
              </a:buClr>
              <a:defRPr sz="850">
                <a:solidFill>
                  <a:schemeClr val="tx1"/>
                </a:solidFill>
              </a:defRPr>
            </a:lvl4pPr>
            <a:lvl5pPr>
              <a:lnSpc>
                <a:spcPct val="100000"/>
              </a:lnSpc>
              <a:defRPr sz="850">
                <a:solidFill>
                  <a:srgbClr val="FF0000"/>
                </a:solidFill>
              </a:defRPr>
            </a:lvl5pPr>
          </a:lstStyle>
          <a:p>
            <a:pPr lvl="0"/>
            <a:r>
              <a:rPr lang="en-US" dirty="0"/>
              <a:t>Click to edit body text. See User Tip to the left on how to style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29">
            <a:extLst>
              <a:ext uri="{FF2B5EF4-FFF2-40B4-BE49-F238E27FC236}">
                <a16:creationId xmlns:a16="http://schemas.microsoft.com/office/drawing/2014/main" id="{2B9EE534-76E3-498C-8B61-CA3C54019E1C}"/>
              </a:ext>
            </a:extLst>
          </p:cNvPr>
          <p:cNvSpPr>
            <a:spLocks noGrp="1"/>
          </p:cNvSpPr>
          <p:nvPr>
            <p:ph type="body" sz="quarter" idx="54" hasCustomPrompt="1"/>
          </p:nvPr>
        </p:nvSpPr>
        <p:spPr>
          <a:xfrm>
            <a:off x="6706800" y="2971033"/>
            <a:ext cx="2521714" cy="198000"/>
          </a:xfrm>
        </p:spPr>
        <p:txBody>
          <a:bodyPr wrap="square" rIns="90000" numCol="1" spcCol="0" anchor="t">
            <a:noAutofit/>
          </a:bodyPr>
          <a:lstStyle>
            <a:lvl1pPr>
              <a:lnSpc>
                <a:spcPct val="100000"/>
              </a:lnSpc>
              <a:spcBef>
                <a:spcPts val="277"/>
              </a:spcBef>
              <a:spcAft>
                <a:spcPts val="277"/>
              </a:spcAft>
              <a:defRPr sz="1200" b="0" i="0">
                <a:solidFill>
                  <a:schemeClr val="accent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Name</a:t>
            </a:r>
          </a:p>
        </p:txBody>
      </p:sp>
      <p:sp>
        <p:nvSpPr>
          <p:cNvPr id="35" name="Text Placeholder 29">
            <a:extLst>
              <a:ext uri="{FF2B5EF4-FFF2-40B4-BE49-F238E27FC236}">
                <a16:creationId xmlns:a16="http://schemas.microsoft.com/office/drawing/2014/main" id="{371BCA64-2882-4A77-89FB-C3F705DB26FA}"/>
              </a:ext>
            </a:extLst>
          </p:cNvPr>
          <p:cNvSpPr>
            <a:spLocks noGrp="1"/>
          </p:cNvSpPr>
          <p:nvPr>
            <p:ph type="body" sz="quarter" idx="55" hasCustomPrompt="1"/>
          </p:nvPr>
        </p:nvSpPr>
        <p:spPr>
          <a:xfrm>
            <a:off x="6706800" y="3198148"/>
            <a:ext cx="2521714" cy="180000"/>
          </a:xfrm>
        </p:spPr>
        <p:txBody>
          <a:bodyPr wrap="square" rIns="90000" numCol="1" spcCol="0" anchor="ctr">
            <a:noAutofit/>
          </a:bodyPr>
          <a:lstStyle>
            <a:lvl1pPr>
              <a:lnSpc>
                <a:spcPct val="100000"/>
              </a:lnSpc>
              <a:spcBef>
                <a:spcPts val="277"/>
              </a:spcBef>
              <a:spcAft>
                <a:spcPts val="277"/>
              </a:spcAft>
              <a:defRPr sz="850" b="0" i="0" baseline="0">
                <a:solidFill>
                  <a:schemeClr val="tx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Title, Location</a:t>
            </a:r>
          </a:p>
        </p:txBody>
      </p:sp>
      <p:sp>
        <p:nvSpPr>
          <p:cNvPr id="3" name="Date Placeholder 2"/>
          <p:cNvSpPr>
            <a:spLocks noGrp="1"/>
          </p:cNvSpPr>
          <p:nvPr>
            <p:ph type="dt" sz="half" idx="10"/>
          </p:nvPr>
        </p:nvSpPr>
        <p:spPr/>
        <p:txBody>
          <a:bodyPr wrap="square">
            <a:noAutofit/>
          </a:bodyPr>
          <a:lstStyle/>
          <a:p>
            <a:endParaRPr lang="en-GB">
              <a:solidFill>
                <a:srgbClr val="32363F">
                  <a:tint val="75000"/>
                </a:srgbClr>
              </a:solidFill>
            </a:endParaRPr>
          </a:p>
        </p:txBody>
      </p:sp>
      <p:sp>
        <p:nvSpPr>
          <p:cNvPr id="4" name="Footer Placeholder 3"/>
          <p:cNvSpPr>
            <a:spLocks noGrp="1"/>
          </p:cNvSpPr>
          <p:nvPr>
            <p:ph type="ftr" sz="quarter" idx="11"/>
          </p:nvPr>
        </p:nvSpPr>
        <p:spPr/>
        <p:txBody>
          <a:bodyPr wrap="square">
            <a:noAutofit/>
          </a:bodyPr>
          <a:lstStyle/>
          <a:p>
            <a:endParaRPr lang="en-GB" dirty="0">
              <a:solidFill>
                <a:srgbClr val="32363F">
                  <a:tint val="75000"/>
                </a:srgbClr>
              </a:solidFill>
            </a:endParaRPr>
          </a:p>
        </p:txBody>
      </p:sp>
      <p:sp>
        <p:nvSpPr>
          <p:cNvPr id="5" name="Slide Number Placeholder 4"/>
          <p:cNvSpPr>
            <a:spLocks noGrp="1"/>
          </p:cNvSpPr>
          <p:nvPr>
            <p:ph type="sldNum" sz="quarter" idx="12"/>
          </p:nvPr>
        </p:nvSpPr>
        <p:spPr>
          <a:xfrm>
            <a:off x="9454865" y="309600"/>
            <a:ext cx="446400" cy="529200"/>
          </a:xfrm>
        </p:spPr>
        <p:txBody>
          <a:bodyPr wrap="square">
            <a:noAutofit/>
          </a:bodyPr>
          <a:lstStyle/>
          <a:p>
            <a:fld id="{FC9DAC69-A2FC-46F8-94C8-F8106C1B4EB5}" type="slidenum">
              <a:rPr lang="en-GB" smtClean="0">
                <a:solidFill>
                  <a:srgbClr val="EC751A"/>
                </a:solidFill>
              </a:rPr>
              <a:pPr/>
              <a:t>‹#›</a:t>
            </a:fld>
            <a:endParaRPr lang="en-GB">
              <a:solidFill>
                <a:srgbClr val="EC751A"/>
              </a:solidFill>
            </a:endParaRPr>
          </a:p>
        </p:txBody>
      </p:sp>
      <p:sp>
        <p:nvSpPr>
          <p:cNvPr id="2" name="Title 1"/>
          <p:cNvSpPr>
            <a:spLocks noGrp="1"/>
          </p:cNvSpPr>
          <p:nvPr>
            <p:ph type="title" hasCustomPrompt="1"/>
          </p:nvPr>
        </p:nvSpPr>
        <p:spPr>
          <a:xfrm>
            <a:off x="360000" y="986268"/>
            <a:ext cx="8710000" cy="498517"/>
          </a:xfrm>
        </p:spPr>
        <p:txBody>
          <a:bodyPr wrap="square">
            <a:noAutofit/>
          </a:bodyPr>
          <a:lstStyle/>
          <a:p>
            <a:r>
              <a:rPr lang="en-US" dirty="0"/>
              <a:t>Click to edit title</a:t>
            </a:r>
            <a:endParaRPr lang="en-GB" dirty="0"/>
          </a:p>
        </p:txBody>
      </p:sp>
      <p:sp>
        <p:nvSpPr>
          <p:cNvPr id="37" name="Picture Placeholder 11"/>
          <p:cNvSpPr>
            <a:spLocks noGrp="1" noChangeAspect="1"/>
          </p:cNvSpPr>
          <p:nvPr>
            <p:ph type="pic" sz="quarter" idx="38" hasCustomPrompt="1"/>
          </p:nvPr>
        </p:nvSpPr>
        <p:spPr>
          <a:xfrm>
            <a:off x="3533400" y="2132855"/>
            <a:ext cx="603687" cy="740542"/>
          </a:xfrm>
          <a:noFill/>
        </p:spPr>
        <p:txBody>
          <a:bodyPr wrap="square" anchor="ctr">
            <a:noAutofit/>
          </a:bodyPr>
          <a:lstStyle>
            <a:lvl1pPr marL="0" indent="0" algn="ctr">
              <a:buNone/>
              <a:defRPr sz="762" b="0">
                <a:solidFill>
                  <a:schemeClr val="tx1"/>
                </a:solidFill>
                <a:latin typeface="+mn-lt"/>
              </a:defRPr>
            </a:lvl1pPr>
          </a:lstStyle>
          <a:p>
            <a:r>
              <a:rPr lang="en-US" dirty="0"/>
              <a:t>Click icon to insert picture</a:t>
            </a:r>
          </a:p>
        </p:txBody>
      </p:sp>
      <p:sp>
        <p:nvSpPr>
          <p:cNvPr id="38" name="Text Placeholder 29"/>
          <p:cNvSpPr>
            <a:spLocks noGrp="1"/>
          </p:cNvSpPr>
          <p:nvPr>
            <p:ph type="body" sz="quarter" idx="39" hasCustomPrompt="1"/>
          </p:nvPr>
        </p:nvSpPr>
        <p:spPr>
          <a:xfrm>
            <a:off x="3530372" y="3681028"/>
            <a:ext cx="2524742" cy="1071395"/>
          </a:xfrm>
        </p:spPr>
        <p:txBody>
          <a:bodyPr wrap="square" rIns="90000" numCol="1" spcCol="0">
            <a:noAutofit/>
          </a:bodyPr>
          <a:lstStyle>
            <a:lvl1pPr>
              <a:lnSpc>
                <a:spcPct val="100000"/>
              </a:lnSpc>
              <a:spcBef>
                <a:spcPts val="277"/>
              </a:spcBef>
              <a:spcAft>
                <a:spcPts val="277"/>
              </a:spcAft>
              <a:defRPr sz="850" b="0" i="0">
                <a:solidFill>
                  <a:schemeClr val="tx1"/>
                </a:solidFill>
                <a:latin typeface="+mn-lt"/>
                <a:cs typeface="Caecilia LT Std Light"/>
              </a:defRPr>
            </a:lvl1pPr>
            <a:lvl2pPr marL="4396" indent="0" algn="l">
              <a:lnSpc>
                <a:spcPts val="623"/>
              </a:lnSpc>
              <a:spcAft>
                <a:spcPts val="208"/>
              </a:spcAft>
              <a:tabLst/>
              <a:defRPr sz="623" b="0" baseline="0">
                <a:solidFill>
                  <a:schemeClr val="accent1"/>
                </a:solidFill>
                <a:latin typeface="+mn-lt"/>
              </a:defRPr>
            </a:lvl2pPr>
            <a:lvl3pPr marL="92311" indent="-87915">
              <a:lnSpc>
                <a:spcPts val="554"/>
              </a:lnSpc>
              <a:spcAft>
                <a:spcPts val="208"/>
              </a:spcAft>
              <a:buClr>
                <a:schemeClr val="accent1"/>
              </a:buClr>
              <a:buSzPct val="85000"/>
              <a:buFont typeface="LucidaGrande" charset="0"/>
              <a:buChar char="•"/>
              <a:tabLst/>
              <a:defRPr sz="554">
                <a:solidFill>
                  <a:schemeClr val="tx1"/>
                </a:solidFill>
                <a:latin typeface="+mn-lt"/>
              </a:defRPr>
            </a:lvl3pPr>
            <a:lvl4pPr marL="89714" indent="-90113">
              <a:lnSpc>
                <a:spcPts val="623"/>
              </a:lnSpc>
              <a:spcAft>
                <a:spcPts val="208"/>
              </a:spcAft>
              <a:buClr>
                <a:schemeClr val="accent1"/>
              </a:buClr>
              <a:buSzPct val="85000"/>
              <a:buFont typeface="LucidaGrande" charset="0"/>
              <a:buChar char="●"/>
              <a:tabLst/>
              <a:defRPr sz="623" baseline="0">
                <a:solidFill>
                  <a:schemeClr val="tx1"/>
                </a:solidFill>
                <a:latin typeface="+mn-lt"/>
              </a:defRPr>
            </a:lvl4pPr>
            <a:lvl5pPr marL="184620" indent="-89015" algn="l">
              <a:lnSpc>
                <a:spcPts val="554"/>
              </a:lnSpc>
              <a:spcAft>
                <a:spcPts val="208"/>
              </a:spcAft>
              <a:buFont typeface="LucidaGrande" charset="0"/>
              <a:buChar char="-"/>
              <a:tabLst/>
              <a:defRPr sz="554" baseline="0">
                <a:solidFill>
                  <a:schemeClr val="tx1"/>
                </a:solidFill>
                <a:latin typeface="+mn-lt"/>
              </a:defRPr>
            </a:lvl5pPr>
          </a:lstStyle>
          <a:p>
            <a:pPr lvl="0"/>
            <a:r>
              <a:rPr lang="en-US" dirty="0"/>
              <a:t>Insert bio text here</a:t>
            </a:r>
          </a:p>
        </p:txBody>
      </p:sp>
      <p:sp>
        <p:nvSpPr>
          <p:cNvPr id="39" name="Text Placeholder 2"/>
          <p:cNvSpPr>
            <a:spLocks noGrp="1"/>
          </p:cNvSpPr>
          <p:nvPr>
            <p:ph type="body" sz="quarter" idx="40" hasCustomPrompt="1"/>
          </p:nvPr>
        </p:nvSpPr>
        <p:spPr>
          <a:xfrm>
            <a:off x="3533400" y="3392996"/>
            <a:ext cx="2521714" cy="258978"/>
          </a:xfrm>
        </p:spPr>
        <p:txBody>
          <a:bodyPr wrap="square" rIns="90000" anchor="t">
            <a:noAutofit/>
          </a:bodyPr>
          <a:lstStyle>
            <a:lvl1pPr>
              <a:lnSpc>
                <a:spcPct val="100000"/>
              </a:lnSpc>
              <a:spcBef>
                <a:spcPts val="277"/>
              </a:spcBef>
              <a:spcAft>
                <a:spcPts val="277"/>
              </a:spcAft>
              <a:defRPr sz="850" b="0" i="0" baseline="0">
                <a:solidFill>
                  <a:schemeClr val="tx1"/>
                </a:solidFill>
                <a:latin typeface="+mn-lt"/>
                <a:cs typeface="Caecilia LT Std Light"/>
              </a:defRPr>
            </a:lvl1pPr>
          </a:lstStyle>
          <a:p>
            <a:pPr lvl="0"/>
            <a:r>
              <a:rPr lang="en-US" dirty="0"/>
              <a:t>Contact details</a:t>
            </a:r>
          </a:p>
        </p:txBody>
      </p:sp>
      <p:sp>
        <p:nvSpPr>
          <p:cNvPr id="40" name="Text Placeholder 3"/>
          <p:cNvSpPr>
            <a:spLocks noGrp="1"/>
          </p:cNvSpPr>
          <p:nvPr>
            <p:ph type="body" sz="quarter" idx="41" hasCustomPrompt="1"/>
          </p:nvPr>
        </p:nvSpPr>
        <p:spPr>
          <a:xfrm>
            <a:off x="3530372" y="4774996"/>
            <a:ext cx="2524742" cy="1296144"/>
          </a:xfrm>
        </p:spPr>
        <p:txBody>
          <a:bodyPr wrap="square" rIns="90000" numCol="1">
            <a:noAutofit/>
          </a:bodyPr>
          <a:lstStyle>
            <a:lvl1pPr>
              <a:lnSpc>
                <a:spcPct val="100000"/>
              </a:lnSpc>
              <a:defRPr sz="850" baseline="0">
                <a:solidFill>
                  <a:schemeClr val="accent1"/>
                </a:solidFill>
              </a:defRPr>
            </a:lvl1pPr>
            <a:lvl2pPr>
              <a:lnSpc>
                <a:spcPct val="100000"/>
              </a:lnSpc>
              <a:defRPr sz="850">
                <a:solidFill>
                  <a:schemeClr val="tx1"/>
                </a:solidFill>
              </a:defRPr>
            </a:lvl2pPr>
            <a:lvl3pPr>
              <a:lnSpc>
                <a:spcPct val="100000"/>
              </a:lnSpc>
              <a:defRPr sz="850">
                <a:solidFill>
                  <a:schemeClr val="tx1"/>
                </a:solidFill>
              </a:defRPr>
            </a:lvl3pPr>
            <a:lvl4pPr>
              <a:lnSpc>
                <a:spcPct val="100000"/>
              </a:lnSpc>
              <a:buClr>
                <a:schemeClr val="accent1"/>
              </a:buClr>
              <a:defRPr sz="850">
                <a:solidFill>
                  <a:schemeClr val="tx1"/>
                </a:solidFill>
              </a:defRPr>
            </a:lvl4pPr>
            <a:lvl5pPr>
              <a:lnSpc>
                <a:spcPct val="100000"/>
              </a:lnSpc>
              <a:defRPr sz="850">
                <a:solidFill>
                  <a:srgbClr val="FF0000"/>
                </a:solidFill>
              </a:defRPr>
            </a:lvl5pPr>
          </a:lstStyle>
          <a:p>
            <a:pPr lvl="0"/>
            <a:r>
              <a:rPr lang="en-US" dirty="0"/>
              <a:t>Click to edit body text. See User Tip to the left on how to style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Text Placeholder 29"/>
          <p:cNvSpPr>
            <a:spLocks noGrp="1"/>
          </p:cNvSpPr>
          <p:nvPr>
            <p:ph type="body" sz="quarter" idx="42" hasCustomPrompt="1"/>
          </p:nvPr>
        </p:nvSpPr>
        <p:spPr>
          <a:xfrm>
            <a:off x="3533400" y="2971033"/>
            <a:ext cx="2521714" cy="198000"/>
          </a:xfrm>
        </p:spPr>
        <p:txBody>
          <a:bodyPr wrap="square" rIns="90000" numCol="1" spcCol="0" anchor="t">
            <a:noAutofit/>
          </a:bodyPr>
          <a:lstStyle>
            <a:lvl1pPr>
              <a:lnSpc>
                <a:spcPct val="100000"/>
              </a:lnSpc>
              <a:spcBef>
                <a:spcPts val="277"/>
              </a:spcBef>
              <a:spcAft>
                <a:spcPts val="277"/>
              </a:spcAft>
              <a:defRPr sz="1200" b="0" i="0">
                <a:solidFill>
                  <a:schemeClr val="accent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Name</a:t>
            </a:r>
          </a:p>
        </p:txBody>
      </p:sp>
      <p:sp>
        <p:nvSpPr>
          <p:cNvPr id="42" name="Text Placeholder 29"/>
          <p:cNvSpPr>
            <a:spLocks noGrp="1"/>
          </p:cNvSpPr>
          <p:nvPr>
            <p:ph type="body" sz="quarter" idx="43" hasCustomPrompt="1"/>
          </p:nvPr>
        </p:nvSpPr>
        <p:spPr>
          <a:xfrm>
            <a:off x="3533400" y="3198148"/>
            <a:ext cx="2521714" cy="180000"/>
          </a:xfrm>
        </p:spPr>
        <p:txBody>
          <a:bodyPr wrap="square" rIns="90000" numCol="1" spcCol="0" anchor="ctr">
            <a:noAutofit/>
          </a:bodyPr>
          <a:lstStyle>
            <a:lvl1pPr>
              <a:lnSpc>
                <a:spcPct val="100000"/>
              </a:lnSpc>
              <a:spcBef>
                <a:spcPts val="277"/>
              </a:spcBef>
              <a:spcAft>
                <a:spcPts val="277"/>
              </a:spcAft>
              <a:defRPr sz="850" b="0" i="0" baseline="0">
                <a:solidFill>
                  <a:schemeClr val="tx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Title, Location</a:t>
            </a:r>
          </a:p>
        </p:txBody>
      </p:sp>
      <p:sp>
        <p:nvSpPr>
          <p:cNvPr id="28" name="Picture Placeholder 11">
            <a:extLst>
              <a:ext uri="{FF2B5EF4-FFF2-40B4-BE49-F238E27FC236}">
                <a16:creationId xmlns:a16="http://schemas.microsoft.com/office/drawing/2014/main" id="{C295572C-ED83-4902-A7C0-85EC99C51C75}"/>
              </a:ext>
            </a:extLst>
          </p:cNvPr>
          <p:cNvSpPr>
            <a:spLocks noGrp="1" noChangeAspect="1"/>
          </p:cNvSpPr>
          <p:nvPr>
            <p:ph type="pic" sz="quarter" idx="56" hasCustomPrompt="1"/>
          </p:nvPr>
        </p:nvSpPr>
        <p:spPr>
          <a:xfrm>
            <a:off x="360000" y="2134279"/>
            <a:ext cx="603687" cy="740542"/>
          </a:xfrm>
          <a:noFill/>
        </p:spPr>
        <p:txBody>
          <a:bodyPr wrap="square" anchor="ctr">
            <a:noAutofit/>
          </a:bodyPr>
          <a:lstStyle>
            <a:lvl1pPr marL="0" indent="0" algn="ctr">
              <a:buNone/>
              <a:defRPr sz="762" b="0">
                <a:solidFill>
                  <a:schemeClr val="tx1"/>
                </a:solidFill>
                <a:latin typeface="+mn-lt"/>
              </a:defRPr>
            </a:lvl1pPr>
          </a:lstStyle>
          <a:p>
            <a:r>
              <a:rPr lang="en-US" dirty="0"/>
              <a:t>Click icon to insert picture</a:t>
            </a:r>
          </a:p>
        </p:txBody>
      </p:sp>
      <p:sp>
        <p:nvSpPr>
          <p:cNvPr id="43" name="Text Placeholder 29">
            <a:extLst>
              <a:ext uri="{FF2B5EF4-FFF2-40B4-BE49-F238E27FC236}">
                <a16:creationId xmlns:a16="http://schemas.microsoft.com/office/drawing/2014/main" id="{A9741D8C-D374-4936-B9B2-947BEF20A82D}"/>
              </a:ext>
            </a:extLst>
          </p:cNvPr>
          <p:cNvSpPr>
            <a:spLocks noGrp="1"/>
          </p:cNvSpPr>
          <p:nvPr>
            <p:ph type="body" sz="quarter" idx="57" hasCustomPrompt="1"/>
          </p:nvPr>
        </p:nvSpPr>
        <p:spPr>
          <a:xfrm>
            <a:off x="360000" y="3682452"/>
            <a:ext cx="2524742" cy="1071395"/>
          </a:xfrm>
        </p:spPr>
        <p:txBody>
          <a:bodyPr wrap="square" rIns="90000" numCol="1" spcCol="0">
            <a:noAutofit/>
          </a:bodyPr>
          <a:lstStyle>
            <a:lvl1pPr>
              <a:lnSpc>
                <a:spcPct val="100000"/>
              </a:lnSpc>
              <a:spcBef>
                <a:spcPts val="277"/>
              </a:spcBef>
              <a:spcAft>
                <a:spcPts val="277"/>
              </a:spcAft>
              <a:defRPr sz="850" b="0" i="0">
                <a:solidFill>
                  <a:schemeClr val="tx1"/>
                </a:solidFill>
                <a:latin typeface="+mn-lt"/>
                <a:cs typeface="Caecilia LT Std Light"/>
              </a:defRPr>
            </a:lvl1pPr>
            <a:lvl2pPr marL="4396" indent="0" algn="l">
              <a:lnSpc>
                <a:spcPts val="623"/>
              </a:lnSpc>
              <a:spcAft>
                <a:spcPts val="208"/>
              </a:spcAft>
              <a:tabLst/>
              <a:defRPr sz="623" b="0" baseline="0">
                <a:solidFill>
                  <a:schemeClr val="accent1"/>
                </a:solidFill>
                <a:latin typeface="+mn-lt"/>
              </a:defRPr>
            </a:lvl2pPr>
            <a:lvl3pPr marL="92311" indent="-87915">
              <a:lnSpc>
                <a:spcPts val="554"/>
              </a:lnSpc>
              <a:spcAft>
                <a:spcPts val="208"/>
              </a:spcAft>
              <a:buClr>
                <a:schemeClr val="accent1"/>
              </a:buClr>
              <a:buSzPct val="85000"/>
              <a:buFont typeface="LucidaGrande" charset="0"/>
              <a:buChar char="•"/>
              <a:tabLst/>
              <a:defRPr sz="554">
                <a:solidFill>
                  <a:schemeClr val="tx1"/>
                </a:solidFill>
                <a:latin typeface="+mn-lt"/>
              </a:defRPr>
            </a:lvl3pPr>
            <a:lvl4pPr marL="89714" indent="-90113">
              <a:lnSpc>
                <a:spcPts val="623"/>
              </a:lnSpc>
              <a:spcAft>
                <a:spcPts val="208"/>
              </a:spcAft>
              <a:buClr>
                <a:schemeClr val="accent1"/>
              </a:buClr>
              <a:buSzPct val="85000"/>
              <a:buFont typeface="LucidaGrande" charset="0"/>
              <a:buChar char="●"/>
              <a:tabLst/>
              <a:defRPr sz="623" baseline="0">
                <a:solidFill>
                  <a:schemeClr val="tx1"/>
                </a:solidFill>
                <a:latin typeface="+mn-lt"/>
              </a:defRPr>
            </a:lvl4pPr>
            <a:lvl5pPr marL="184620" indent="-89015" algn="l">
              <a:lnSpc>
                <a:spcPts val="554"/>
              </a:lnSpc>
              <a:spcAft>
                <a:spcPts val="208"/>
              </a:spcAft>
              <a:buFont typeface="LucidaGrande" charset="0"/>
              <a:buChar char="-"/>
              <a:tabLst/>
              <a:defRPr sz="554" baseline="0">
                <a:solidFill>
                  <a:schemeClr val="tx1"/>
                </a:solidFill>
                <a:latin typeface="+mn-lt"/>
              </a:defRPr>
            </a:lvl5pPr>
          </a:lstStyle>
          <a:p>
            <a:pPr lvl="0"/>
            <a:r>
              <a:rPr lang="en-US" dirty="0"/>
              <a:t>Insert bio text here</a:t>
            </a:r>
          </a:p>
        </p:txBody>
      </p:sp>
      <p:sp>
        <p:nvSpPr>
          <p:cNvPr id="44" name="Text Placeholder 2">
            <a:extLst>
              <a:ext uri="{FF2B5EF4-FFF2-40B4-BE49-F238E27FC236}">
                <a16:creationId xmlns:a16="http://schemas.microsoft.com/office/drawing/2014/main" id="{E9FB8F21-1187-4F76-A37F-D5DE943BFE48}"/>
              </a:ext>
            </a:extLst>
          </p:cNvPr>
          <p:cNvSpPr>
            <a:spLocks noGrp="1"/>
          </p:cNvSpPr>
          <p:nvPr>
            <p:ph type="body" sz="quarter" idx="58" hasCustomPrompt="1"/>
          </p:nvPr>
        </p:nvSpPr>
        <p:spPr>
          <a:xfrm>
            <a:off x="360000" y="3394420"/>
            <a:ext cx="2521714" cy="258978"/>
          </a:xfrm>
        </p:spPr>
        <p:txBody>
          <a:bodyPr wrap="square" rIns="90000" anchor="t">
            <a:noAutofit/>
          </a:bodyPr>
          <a:lstStyle>
            <a:lvl1pPr>
              <a:lnSpc>
                <a:spcPct val="100000"/>
              </a:lnSpc>
              <a:spcBef>
                <a:spcPts val="277"/>
              </a:spcBef>
              <a:spcAft>
                <a:spcPts val="277"/>
              </a:spcAft>
              <a:defRPr sz="850" b="0" i="0" baseline="0">
                <a:solidFill>
                  <a:schemeClr val="tx1"/>
                </a:solidFill>
                <a:latin typeface="+mn-lt"/>
                <a:cs typeface="Caecilia LT Std Light"/>
              </a:defRPr>
            </a:lvl1pPr>
          </a:lstStyle>
          <a:p>
            <a:pPr lvl="0"/>
            <a:r>
              <a:rPr lang="en-US" dirty="0"/>
              <a:t>Contact details</a:t>
            </a:r>
          </a:p>
        </p:txBody>
      </p:sp>
      <p:sp>
        <p:nvSpPr>
          <p:cNvPr id="45" name="Text Placeholder 3">
            <a:extLst>
              <a:ext uri="{FF2B5EF4-FFF2-40B4-BE49-F238E27FC236}">
                <a16:creationId xmlns:a16="http://schemas.microsoft.com/office/drawing/2014/main" id="{6E764D89-5D46-44A6-80CF-A1058521BD5D}"/>
              </a:ext>
            </a:extLst>
          </p:cNvPr>
          <p:cNvSpPr>
            <a:spLocks noGrp="1"/>
          </p:cNvSpPr>
          <p:nvPr>
            <p:ph type="body" sz="quarter" idx="59" hasCustomPrompt="1"/>
          </p:nvPr>
        </p:nvSpPr>
        <p:spPr>
          <a:xfrm>
            <a:off x="360000" y="4776420"/>
            <a:ext cx="2524742" cy="1296144"/>
          </a:xfrm>
        </p:spPr>
        <p:txBody>
          <a:bodyPr wrap="square" rIns="90000" numCol="1">
            <a:noAutofit/>
          </a:bodyPr>
          <a:lstStyle>
            <a:lvl1pPr>
              <a:lnSpc>
                <a:spcPct val="100000"/>
              </a:lnSpc>
              <a:defRPr sz="850" baseline="0">
                <a:solidFill>
                  <a:schemeClr val="accent1"/>
                </a:solidFill>
              </a:defRPr>
            </a:lvl1pPr>
            <a:lvl2pPr>
              <a:lnSpc>
                <a:spcPct val="100000"/>
              </a:lnSpc>
              <a:defRPr sz="850">
                <a:solidFill>
                  <a:schemeClr val="tx1"/>
                </a:solidFill>
              </a:defRPr>
            </a:lvl2pPr>
            <a:lvl3pPr>
              <a:lnSpc>
                <a:spcPct val="100000"/>
              </a:lnSpc>
              <a:defRPr sz="850">
                <a:solidFill>
                  <a:schemeClr val="tx1"/>
                </a:solidFill>
              </a:defRPr>
            </a:lvl3pPr>
            <a:lvl4pPr>
              <a:lnSpc>
                <a:spcPct val="100000"/>
              </a:lnSpc>
              <a:buClr>
                <a:schemeClr val="accent1"/>
              </a:buClr>
              <a:defRPr sz="850">
                <a:solidFill>
                  <a:schemeClr val="tx1"/>
                </a:solidFill>
              </a:defRPr>
            </a:lvl4pPr>
            <a:lvl5pPr>
              <a:lnSpc>
                <a:spcPct val="100000"/>
              </a:lnSpc>
              <a:defRPr sz="850">
                <a:solidFill>
                  <a:srgbClr val="FF0000"/>
                </a:solidFill>
              </a:defRPr>
            </a:lvl5pPr>
          </a:lstStyle>
          <a:p>
            <a:pPr lvl="0"/>
            <a:r>
              <a:rPr lang="en-US" dirty="0"/>
              <a:t>Click to edit body text. See User Tip to the left on how to style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6" name="Text Placeholder 29">
            <a:extLst>
              <a:ext uri="{FF2B5EF4-FFF2-40B4-BE49-F238E27FC236}">
                <a16:creationId xmlns:a16="http://schemas.microsoft.com/office/drawing/2014/main" id="{E2589FE8-B003-4060-95CF-2B4DDC011406}"/>
              </a:ext>
            </a:extLst>
          </p:cNvPr>
          <p:cNvSpPr>
            <a:spLocks noGrp="1"/>
          </p:cNvSpPr>
          <p:nvPr>
            <p:ph type="body" sz="quarter" idx="60" hasCustomPrompt="1"/>
          </p:nvPr>
        </p:nvSpPr>
        <p:spPr>
          <a:xfrm>
            <a:off x="360000" y="2972457"/>
            <a:ext cx="2521714" cy="198000"/>
          </a:xfrm>
        </p:spPr>
        <p:txBody>
          <a:bodyPr wrap="square" rIns="90000" numCol="1" spcCol="0" anchor="t">
            <a:noAutofit/>
          </a:bodyPr>
          <a:lstStyle>
            <a:lvl1pPr>
              <a:lnSpc>
                <a:spcPct val="100000"/>
              </a:lnSpc>
              <a:spcBef>
                <a:spcPts val="277"/>
              </a:spcBef>
              <a:spcAft>
                <a:spcPts val="277"/>
              </a:spcAft>
              <a:defRPr sz="1200" b="0" i="0">
                <a:solidFill>
                  <a:schemeClr val="accent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Name</a:t>
            </a:r>
          </a:p>
        </p:txBody>
      </p:sp>
      <p:sp>
        <p:nvSpPr>
          <p:cNvPr id="47" name="Text Placeholder 29">
            <a:extLst>
              <a:ext uri="{FF2B5EF4-FFF2-40B4-BE49-F238E27FC236}">
                <a16:creationId xmlns:a16="http://schemas.microsoft.com/office/drawing/2014/main" id="{D35E264D-71D0-416B-81B8-419232D5D7BF}"/>
              </a:ext>
            </a:extLst>
          </p:cNvPr>
          <p:cNvSpPr>
            <a:spLocks noGrp="1"/>
          </p:cNvSpPr>
          <p:nvPr>
            <p:ph type="body" sz="quarter" idx="61" hasCustomPrompt="1"/>
          </p:nvPr>
        </p:nvSpPr>
        <p:spPr>
          <a:xfrm>
            <a:off x="360000" y="3199572"/>
            <a:ext cx="2521714" cy="180000"/>
          </a:xfrm>
        </p:spPr>
        <p:txBody>
          <a:bodyPr wrap="square" rIns="90000" numCol="1" spcCol="0" anchor="ctr">
            <a:noAutofit/>
          </a:bodyPr>
          <a:lstStyle>
            <a:lvl1pPr>
              <a:lnSpc>
                <a:spcPct val="100000"/>
              </a:lnSpc>
              <a:spcBef>
                <a:spcPts val="277"/>
              </a:spcBef>
              <a:spcAft>
                <a:spcPts val="277"/>
              </a:spcAft>
              <a:defRPr sz="850" b="0" i="0" baseline="0">
                <a:solidFill>
                  <a:schemeClr val="tx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Title, Location</a:t>
            </a:r>
          </a:p>
        </p:txBody>
      </p:sp>
      <p:grpSp>
        <p:nvGrpSpPr>
          <p:cNvPr id="71" name="Group 70">
            <a:extLst>
              <a:ext uri="{FF2B5EF4-FFF2-40B4-BE49-F238E27FC236}">
                <a16:creationId xmlns:a16="http://schemas.microsoft.com/office/drawing/2014/main" id="{765993F6-4489-45CD-9D01-85B5EA5745B5}"/>
              </a:ext>
            </a:extLst>
          </p:cNvPr>
          <p:cNvGrpSpPr/>
          <p:nvPr userDrawn="1"/>
        </p:nvGrpSpPr>
        <p:grpSpPr>
          <a:xfrm>
            <a:off x="360000" y="370800"/>
            <a:ext cx="9546000" cy="16980"/>
            <a:chOff x="360000" y="257174"/>
            <a:chExt cx="9546000" cy="16980"/>
          </a:xfrm>
        </p:grpSpPr>
        <p:cxnSp>
          <p:nvCxnSpPr>
            <p:cNvPr id="72" name="Straight Connector 71">
              <a:extLst>
                <a:ext uri="{FF2B5EF4-FFF2-40B4-BE49-F238E27FC236}">
                  <a16:creationId xmlns:a16="http://schemas.microsoft.com/office/drawing/2014/main" id="{0F14F964-AA03-4BC4-9C6E-E3C282EE71BB}"/>
                </a:ext>
              </a:extLst>
            </p:cNvPr>
            <p:cNvCxnSpPr>
              <a:cxnSpLocks/>
            </p:cNvCxnSpPr>
            <p:nvPr userDrawn="1"/>
          </p:nvCxnSpPr>
          <p:spPr>
            <a:xfrm>
              <a:off x="360000" y="257174"/>
              <a:ext cx="9546000" cy="0"/>
            </a:xfrm>
            <a:prstGeom prst="line">
              <a:avLst/>
            </a:prstGeom>
            <a:solidFill>
              <a:schemeClr val="bg1"/>
            </a:solidFill>
            <a:ln w="444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904A700-CB0A-4F97-A221-373C363EAFEF}"/>
                </a:ext>
              </a:extLst>
            </p:cNvPr>
            <p:cNvCxnSpPr/>
            <p:nvPr userDrawn="1"/>
          </p:nvCxnSpPr>
          <p:spPr>
            <a:xfrm>
              <a:off x="9546000" y="274154"/>
              <a:ext cx="360000" cy="0"/>
            </a:xfrm>
            <a:prstGeom prst="line">
              <a:avLst/>
            </a:prstGeom>
            <a:ln w="508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71525331"/>
      </p:ext>
    </p:extLst>
  </p:cSld>
  <p:clrMapOvr>
    <a:masterClrMapping/>
  </p:clrMapOvr>
  <p:transition>
    <p:fade/>
  </p:transition>
  <p:extLst>
    <p:ext uri="{DCECCB84-F9BA-43D5-87BE-67443E8EF086}">
      <p15:sldGuideLst xmlns:p15="http://schemas.microsoft.com/office/powerpoint/2012/main">
        <p15:guide id="1" orient="horz" pos="1344">
          <p15:clr>
            <a:srgbClr val="FBAE40"/>
          </p15:clr>
        </p15:guide>
        <p15:guide id="2" pos="312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plus Biography for 2 people ">
    <p:bg>
      <p:bgPr>
        <a:solidFill>
          <a:schemeClr val="tx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DFA425A3-D3A2-4D04-9917-A61C27076743}"/>
              </a:ext>
            </a:extLst>
          </p:cNvPr>
          <p:cNvSpPr/>
          <p:nvPr userDrawn="1"/>
        </p:nvSpPr>
        <p:spPr>
          <a:xfrm>
            <a:off x="0" y="2"/>
            <a:ext cx="9920364" cy="6878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solidFill>
                <a:srgbClr val="FFFFFF"/>
              </a:solidFill>
            </a:endParaRPr>
          </a:p>
        </p:txBody>
      </p:sp>
      <p:sp>
        <p:nvSpPr>
          <p:cNvPr id="7" name="Rectangle 6">
            <a:extLst>
              <a:ext uri="{FF2B5EF4-FFF2-40B4-BE49-F238E27FC236}">
                <a16:creationId xmlns:a16="http://schemas.microsoft.com/office/drawing/2014/main" id="{0D8F270D-A74D-460C-98FA-D421327C3DC1}"/>
              </a:ext>
            </a:extLst>
          </p:cNvPr>
          <p:cNvSpPr/>
          <p:nvPr userDrawn="1"/>
        </p:nvSpPr>
        <p:spPr>
          <a:xfrm>
            <a:off x="360000" y="3481355"/>
            <a:ext cx="2523600" cy="34202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solidFill>
                <a:srgbClr val="FFFFFF"/>
              </a:solidFill>
            </a:endParaRPr>
          </a:p>
        </p:txBody>
      </p:sp>
      <p:sp>
        <p:nvSpPr>
          <p:cNvPr id="3" name="Date Placeholder 2"/>
          <p:cNvSpPr>
            <a:spLocks noGrp="1"/>
          </p:cNvSpPr>
          <p:nvPr>
            <p:ph type="dt" sz="half" idx="10"/>
          </p:nvPr>
        </p:nvSpPr>
        <p:spPr/>
        <p:txBody>
          <a:bodyPr wrap="square">
            <a:noAutofit/>
          </a:bodyPr>
          <a:lstStyle/>
          <a:p>
            <a:endParaRPr lang="en-GB">
              <a:solidFill>
                <a:srgbClr val="32363F">
                  <a:tint val="75000"/>
                </a:srgbClr>
              </a:solidFill>
            </a:endParaRPr>
          </a:p>
        </p:txBody>
      </p:sp>
      <p:sp>
        <p:nvSpPr>
          <p:cNvPr id="4" name="Footer Placeholder 3"/>
          <p:cNvSpPr>
            <a:spLocks noGrp="1"/>
          </p:cNvSpPr>
          <p:nvPr>
            <p:ph type="ftr" sz="quarter" idx="11"/>
          </p:nvPr>
        </p:nvSpPr>
        <p:spPr/>
        <p:txBody>
          <a:bodyPr wrap="square">
            <a:noAutofit/>
          </a:bodyPr>
          <a:lstStyle/>
          <a:p>
            <a:endParaRPr lang="en-GB" dirty="0">
              <a:solidFill>
                <a:srgbClr val="32363F">
                  <a:tint val="75000"/>
                </a:srgbClr>
              </a:solidFill>
            </a:endParaRPr>
          </a:p>
        </p:txBody>
      </p:sp>
      <p:sp>
        <p:nvSpPr>
          <p:cNvPr id="2" name="Title 1"/>
          <p:cNvSpPr>
            <a:spLocks noGrp="1"/>
          </p:cNvSpPr>
          <p:nvPr>
            <p:ph type="title" hasCustomPrompt="1"/>
          </p:nvPr>
        </p:nvSpPr>
        <p:spPr>
          <a:xfrm>
            <a:off x="359999" y="986268"/>
            <a:ext cx="8877663" cy="498517"/>
          </a:xfrm>
        </p:spPr>
        <p:txBody>
          <a:bodyPr wrap="square">
            <a:noAutofit/>
          </a:bodyPr>
          <a:lstStyle/>
          <a:p>
            <a:r>
              <a:rPr lang="en-US" dirty="0"/>
              <a:t>Click to edit title</a:t>
            </a:r>
            <a:endParaRPr lang="en-GB" dirty="0"/>
          </a:p>
        </p:txBody>
      </p:sp>
      <p:sp>
        <p:nvSpPr>
          <p:cNvPr id="5" name="Slide Number Placeholder 4"/>
          <p:cNvSpPr>
            <a:spLocks noGrp="1"/>
          </p:cNvSpPr>
          <p:nvPr>
            <p:ph type="sldNum" sz="quarter" idx="12"/>
          </p:nvPr>
        </p:nvSpPr>
        <p:spPr>
          <a:xfrm>
            <a:off x="9454865" y="309600"/>
            <a:ext cx="446400" cy="529200"/>
          </a:xfrm>
        </p:spPr>
        <p:txBody>
          <a:bodyPr wrap="square">
            <a:noAutofit/>
          </a:bodyPr>
          <a:lstStyle/>
          <a:p>
            <a:fld id="{FC9DAC69-A2FC-46F8-94C8-F8106C1B4EB5}" type="slidenum">
              <a:rPr lang="en-GB" smtClean="0">
                <a:solidFill>
                  <a:srgbClr val="EC751A"/>
                </a:solidFill>
              </a:rPr>
              <a:pPr/>
              <a:t>‹#›</a:t>
            </a:fld>
            <a:endParaRPr lang="en-GB">
              <a:solidFill>
                <a:srgbClr val="EC751A"/>
              </a:solidFill>
            </a:endParaRPr>
          </a:p>
        </p:txBody>
      </p:sp>
      <p:sp>
        <p:nvSpPr>
          <p:cNvPr id="63" name="Text Placeholder 9">
            <a:extLst>
              <a:ext uri="{FF2B5EF4-FFF2-40B4-BE49-F238E27FC236}">
                <a16:creationId xmlns:a16="http://schemas.microsoft.com/office/drawing/2014/main" id="{B977B31B-AB66-4E2C-87CD-6E2DC268556C}"/>
              </a:ext>
            </a:extLst>
          </p:cNvPr>
          <p:cNvSpPr>
            <a:spLocks noGrp="1"/>
          </p:cNvSpPr>
          <p:nvPr>
            <p:ph type="body" sz="quarter" idx="22" hasCustomPrompt="1"/>
          </p:nvPr>
        </p:nvSpPr>
        <p:spPr>
          <a:xfrm>
            <a:off x="578371" y="6165304"/>
            <a:ext cx="2086858" cy="399584"/>
          </a:xfrm>
          <a:prstGeom prst="rect">
            <a:avLst/>
          </a:prstGeom>
        </p:spPr>
        <p:txBody>
          <a:bodyPr lIns="0" tIns="0" rIns="0" bIns="0">
            <a:noAutofit/>
          </a:bodyPr>
          <a:lstStyle>
            <a:lvl1pPr marL="0" marR="0" indent="0" algn="l" defTabSz="632986" rtl="0" eaLnBrk="1" fontAlgn="auto" latinLnBrk="0" hangingPunct="1">
              <a:lnSpc>
                <a:spcPct val="100000"/>
              </a:lnSpc>
              <a:spcBef>
                <a:spcPts val="277"/>
              </a:spcBef>
              <a:spcAft>
                <a:spcPts val="277"/>
              </a:spcAft>
              <a:buClrTx/>
              <a:buSzTx/>
              <a:buFont typeface="Arial" panose="020B0604020202020204" pitchFamily="34" charset="0"/>
              <a:buNone/>
              <a:tabLst/>
              <a:defRPr sz="850" b="0" i="0">
                <a:solidFill>
                  <a:schemeClr val="bg1"/>
                </a:solidFill>
                <a:latin typeface="+mn-lt"/>
                <a:ea typeface="Caecilia LT Std Roman" pitchFamily="50" charset="0"/>
                <a:cs typeface="Caecilia LT Std Roman" pitchFamily="50" charset="0"/>
              </a:defRPr>
            </a:lvl1pPr>
          </a:lstStyle>
          <a:p>
            <a:pPr marL="0" marR="0" lvl="0" indent="0" algn="l" defTabSz="632986" rtl="0" eaLnBrk="1" fontAlgn="auto" latinLnBrk="0" hangingPunct="1">
              <a:lnSpc>
                <a:spcPct val="90000"/>
              </a:lnSpc>
              <a:spcBef>
                <a:spcPts val="692"/>
              </a:spcBef>
              <a:spcAft>
                <a:spcPts val="0"/>
              </a:spcAft>
              <a:buClrTx/>
              <a:buSzTx/>
              <a:buFont typeface="Arial" panose="020B0604020202020204" pitchFamily="34" charset="0"/>
              <a:buNone/>
              <a:tabLst/>
              <a:defRPr/>
            </a:pPr>
            <a:r>
              <a:rPr lang="en-US" dirty="0"/>
              <a:t>Quote Caption</a:t>
            </a:r>
          </a:p>
        </p:txBody>
      </p:sp>
      <p:sp>
        <p:nvSpPr>
          <p:cNvPr id="64" name="TextBox 63">
            <a:extLst>
              <a:ext uri="{FF2B5EF4-FFF2-40B4-BE49-F238E27FC236}">
                <a16:creationId xmlns:a16="http://schemas.microsoft.com/office/drawing/2014/main" id="{09E68241-9901-4A01-8BF8-8317F60DF762}"/>
              </a:ext>
            </a:extLst>
          </p:cNvPr>
          <p:cNvSpPr txBox="1"/>
          <p:nvPr userDrawn="1"/>
        </p:nvSpPr>
        <p:spPr>
          <a:xfrm>
            <a:off x="488504" y="3392996"/>
            <a:ext cx="1141176" cy="1323439"/>
          </a:xfrm>
          <a:prstGeom prst="rect">
            <a:avLst/>
          </a:prstGeom>
          <a:noFill/>
        </p:spPr>
        <p:txBody>
          <a:bodyPr wrap="square" rtlCol="0">
            <a:spAutoFit/>
          </a:bodyPr>
          <a:lstStyle/>
          <a:p>
            <a:r>
              <a:rPr lang="en-US" sz="8000" b="1" dirty="0">
                <a:solidFill>
                  <a:srgbClr val="FFFFFF"/>
                </a:solidFill>
                <a:latin typeface="Caecilia LT Std Roman" pitchFamily="50" charset="0"/>
                <a:ea typeface="Caecilia LT Std Heavy"/>
                <a:cs typeface="Caecilia LT Std Heavy"/>
              </a:rPr>
              <a:t>“</a:t>
            </a:r>
          </a:p>
        </p:txBody>
      </p:sp>
      <p:sp>
        <p:nvSpPr>
          <p:cNvPr id="65" name="Text Placeholder 51">
            <a:extLst>
              <a:ext uri="{FF2B5EF4-FFF2-40B4-BE49-F238E27FC236}">
                <a16:creationId xmlns:a16="http://schemas.microsoft.com/office/drawing/2014/main" id="{E4736680-810D-45DA-A464-43CD46C4FC6B}"/>
              </a:ext>
            </a:extLst>
          </p:cNvPr>
          <p:cNvSpPr>
            <a:spLocks noGrp="1"/>
          </p:cNvSpPr>
          <p:nvPr>
            <p:ph type="body" sz="quarter" idx="14" hasCustomPrompt="1"/>
          </p:nvPr>
        </p:nvSpPr>
        <p:spPr>
          <a:xfrm>
            <a:off x="360000" y="2133601"/>
            <a:ext cx="2523600" cy="1245550"/>
          </a:xfrm>
        </p:spPr>
        <p:txBody>
          <a:bodyPr wrap="square"/>
          <a:lstStyle>
            <a:lvl1pPr>
              <a:defRPr sz="762">
                <a:solidFill>
                  <a:schemeClr val="tx1"/>
                </a:solidFill>
              </a:defRPr>
            </a:lvl1pPr>
          </a:lstStyle>
          <a:p>
            <a:pPr lvl="0"/>
            <a:r>
              <a:rPr lang="en-US" dirty="0"/>
              <a:t>Click to edit body text. See user tip on the left on how to style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2" name="Text Placeholder 6">
            <a:extLst>
              <a:ext uri="{FF2B5EF4-FFF2-40B4-BE49-F238E27FC236}">
                <a16:creationId xmlns:a16="http://schemas.microsoft.com/office/drawing/2014/main" id="{CC820BE0-B223-43CB-838C-5384CE133FB2}"/>
              </a:ext>
            </a:extLst>
          </p:cNvPr>
          <p:cNvSpPr>
            <a:spLocks noGrp="1"/>
          </p:cNvSpPr>
          <p:nvPr>
            <p:ph type="body" sz="quarter" idx="21" hasCustomPrompt="1"/>
          </p:nvPr>
        </p:nvSpPr>
        <p:spPr>
          <a:xfrm>
            <a:off x="578371" y="4005569"/>
            <a:ext cx="2086858" cy="2066317"/>
          </a:xfrm>
          <a:prstGeom prst="rect">
            <a:avLst/>
          </a:prstGeom>
        </p:spPr>
        <p:txBody>
          <a:bodyPr lIns="0" tIns="0" rIns="0" bIns="0" anchor="t" anchorCtr="0">
            <a:noAutofit/>
          </a:bodyPr>
          <a:lstStyle>
            <a:lvl1pPr marL="0" marR="0" indent="0" algn="l" defTabSz="632986" rtl="0" eaLnBrk="1" fontAlgn="auto" latinLnBrk="0" hangingPunct="1">
              <a:lnSpc>
                <a:spcPct val="100000"/>
              </a:lnSpc>
              <a:spcBef>
                <a:spcPts val="277"/>
              </a:spcBef>
              <a:spcAft>
                <a:spcPts val="277"/>
              </a:spcAft>
              <a:buClrTx/>
              <a:buSzTx/>
              <a:buFont typeface="Arial" panose="020B0604020202020204" pitchFamily="34" charset="0"/>
              <a:buNone/>
              <a:tabLst/>
              <a:defRPr sz="1200" b="0" i="0">
                <a:solidFill>
                  <a:schemeClr val="bg1"/>
                </a:solidFill>
                <a:latin typeface="+mn-lt"/>
                <a:cs typeface="Caecilia LT Std Light"/>
              </a:defRPr>
            </a:lvl1pPr>
          </a:lstStyle>
          <a:p>
            <a:pPr marL="0" marR="0" lvl="0" indent="0" algn="l" defTabSz="632986" rtl="0" eaLnBrk="1" fontAlgn="auto" latinLnBrk="0" hangingPunct="1">
              <a:lnSpc>
                <a:spcPct val="90000"/>
              </a:lnSpc>
              <a:spcBef>
                <a:spcPts val="692"/>
              </a:spcBef>
              <a:spcAft>
                <a:spcPts val="0"/>
              </a:spcAft>
              <a:buClrTx/>
              <a:buSzTx/>
              <a:buFont typeface="Arial" panose="020B0604020202020204" pitchFamily="34" charset="0"/>
              <a:buNone/>
              <a:tabLst/>
              <a:defRPr/>
            </a:pPr>
            <a:r>
              <a:rPr lang="en-US" dirty="0"/>
              <a:t>Add quote here. </a:t>
            </a:r>
          </a:p>
        </p:txBody>
      </p:sp>
      <p:sp>
        <p:nvSpPr>
          <p:cNvPr id="33" name="Picture Placeholder 11">
            <a:extLst>
              <a:ext uri="{FF2B5EF4-FFF2-40B4-BE49-F238E27FC236}">
                <a16:creationId xmlns:a16="http://schemas.microsoft.com/office/drawing/2014/main" id="{E6CCAB31-C933-4216-8D11-AFE49D4E7A29}"/>
              </a:ext>
            </a:extLst>
          </p:cNvPr>
          <p:cNvSpPr>
            <a:spLocks noGrp="1" noChangeAspect="1"/>
          </p:cNvSpPr>
          <p:nvPr>
            <p:ph type="pic" sz="quarter" idx="62" hasCustomPrompt="1"/>
          </p:nvPr>
        </p:nvSpPr>
        <p:spPr>
          <a:xfrm>
            <a:off x="6706800" y="2133601"/>
            <a:ext cx="603687" cy="740542"/>
          </a:xfrm>
          <a:noFill/>
        </p:spPr>
        <p:txBody>
          <a:bodyPr wrap="square" anchor="ctr">
            <a:noAutofit/>
          </a:bodyPr>
          <a:lstStyle>
            <a:lvl1pPr marL="0" indent="0" algn="ctr">
              <a:buNone/>
              <a:defRPr sz="762" b="0">
                <a:solidFill>
                  <a:schemeClr val="tx1"/>
                </a:solidFill>
                <a:latin typeface="+mn-lt"/>
              </a:defRPr>
            </a:lvl1pPr>
          </a:lstStyle>
          <a:p>
            <a:r>
              <a:rPr lang="en-US" dirty="0"/>
              <a:t>Click icon to insert picture</a:t>
            </a:r>
          </a:p>
        </p:txBody>
      </p:sp>
      <p:sp>
        <p:nvSpPr>
          <p:cNvPr id="34" name="Text Placeholder 29">
            <a:extLst>
              <a:ext uri="{FF2B5EF4-FFF2-40B4-BE49-F238E27FC236}">
                <a16:creationId xmlns:a16="http://schemas.microsoft.com/office/drawing/2014/main" id="{7600E4BD-9ABC-490F-A13E-1DB2FA2D2427}"/>
              </a:ext>
            </a:extLst>
          </p:cNvPr>
          <p:cNvSpPr>
            <a:spLocks noGrp="1"/>
          </p:cNvSpPr>
          <p:nvPr>
            <p:ph type="body" sz="quarter" idx="63" hasCustomPrompt="1"/>
          </p:nvPr>
        </p:nvSpPr>
        <p:spPr>
          <a:xfrm>
            <a:off x="6706800" y="3681774"/>
            <a:ext cx="2524742" cy="1071395"/>
          </a:xfrm>
        </p:spPr>
        <p:txBody>
          <a:bodyPr wrap="square" rIns="90000" numCol="1" spcCol="0">
            <a:noAutofit/>
          </a:bodyPr>
          <a:lstStyle>
            <a:lvl1pPr>
              <a:lnSpc>
                <a:spcPct val="100000"/>
              </a:lnSpc>
              <a:spcBef>
                <a:spcPts val="277"/>
              </a:spcBef>
              <a:spcAft>
                <a:spcPts val="277"/>
              </a:spcAft>
              <a:defRPr sz="850" b="0" i="0">
                <a:solidFill>
                  <a:schemeClr val="tx1"/>
                </a:solidFill>
                <a:latin typeface="+mn-lt"/>
                <a:cs typeface="Caecilia LT Std Light"/>
              </a:defRPr>
            </a:lvl1pPr>
            <a:lvl2pPr marL="4396" indent="0" algn="l">
              <a:lnSpc>
                <a:spcPts val="623"/>
              </a:lnSpc>
              <a:spcAft>
                <a:spcPts val="208"/>
              </a:spcAft>
              <a:tabLst/>
              <a:defRPr sz="623" b="0" baseline="0">
                <a:solidFill>
                  <a:schemeClr val="accent1"/>
                </a:solidFill>
                <a:latin typeface="+mn-lt"/>
              </a:defRPr>
            </a:lvl2pPr>
            <a:lvl3pPr marL="92311" indent="-87915">
              <a:lnSpc>
                <a:spcPts val="554"/>
              </a:lnSpc>
              <a:spcAft>
                <a:spcPts val="208"/>
              </a:spcAft>
              <a:buClr>
                <a:schemeClr val="accent1"/>
              </a:buClr>
              <a:buSzPct val="85000"/>
              <a:buFont typeface="LucidaGrande" charset="0"/>
              <a:buChar char="•"/>
              <a:tabLst/>
              <a:defRPr sz="554">
                <a:solidFill>
                  <a:schemeClr val="tx1"/>
                </a:solidFill>
                <a:latin typeface="+mn-lt"/>
              </a:defRPr>
            </a:lvl3pPr>
            <a:lvl4pPr marL="89714" indent="-90113">
              <a:lnSpc>
                <a:spcPts val="623"/>
              </a:lnSpc>
              <a:spcAft>
                <a:spcPts val="208"/>
              </a:spcAft>
              <a:buClr>
                <a:schemeClr val="accent1"/>
              </a:buClr>
              <a:buSzPct val="85000"/>
              <a:buFont typeface="LucidaGrande" charset="0"/>
              <a:buChar char="●"/>
              <a:tabLst/>
              <a:defRPr sz="623" baseline="0">
                <a:solidFill>
                  <a:schemeClr val="tx1"/>
                </a:solidFill>
                <a:latin typeface="+mn-lt"/>
              </a:defRPr>
            </a:lvl4pPr>
            <a:lvl5pPr marL="184620" indent="-89015" algn="l">
              <a:lnSpc>
                <a:spcPts val="554"/>
              </a:lnSpc>
              <a:spcAft>
                <a:spcPts val="208"/>
              </a:spcAft>
              <a:buFont typeface="LucidaGrande" charset="0"/>
              <a:buChar char="-"/>
              <a:tabLst/>
              <a:defRPr sz="554" baseline="0">
                <a:solidFill>
                  <a:schemeClr val="tx1"/>
                </a:solidFill>
                <a:latin typeface="+mn-lt"/>
              </a:defRPr>
            </a:lvl5pPr>
          </a:lstStyle>
          <a:p>
            <a:pPr lvl="0"/>
            <a:r>
              <a:rPr lang="en-US" dirty="0"/>
              <a:t>Insert bio text here</a:t>
            </a:r>
          </a:p>
        </p:txBody>
      </p:sp>
      <p:sp>
        <p:nvSpPr>
          <p:cNvPr id="36" name="Text Placeholder 2">
            <a:extLst>
              <a:ext uri="{FF2B5EF4-FFF2-40B4-BE49-F238E27FC236}">
                <a16:creationId xmlns:a16="http://schemas.microsoft.com/office/drawing/2014/main" id="{33D8EB1E-3E41-418F-82E1-DF12BFC3D12A}"/>
              </a:ext>
            </a:extLst>
          </p:cNvPr>
          <p:cNvSpPr>
            <a:spLocks noGrp="1"/>
          </p:cNvSpPr>
          <p:nvPr>
            <p:ph type="body" sz="quarter" idx="64" hasCustomPrompt="1"/>
          </p:nvPr>
        </p:nvSpPr>
        <p:spPr>
          <a:xfrm>
            <a:off x="6706800" y="3393742"/>
            <a:ext cx="2521714" cy="258978"/>
          </a:xfrm>
        </p:spPr>
        <p:txBody>
          <a:bodyPr wrap="square" rIns="90000" anchor="t">
            <a:noAutofit/>
          </a:bodyPr>
          <a:lstStyle>
            <a:lvl1pPr>
              <a:lnSpc>
                <a:spcPct val="100000"/>
              </a:lnSpc>
              <a:spcBef>
                <a:spcPts val="277"/>
              </a:spcBef>
              <a:spcAft>
                <a:spcPts val="277"/>
              </a:spcAft>
              <a:defRPr sz="850" b="0" i="0" baseline="0">
                <a:solidFill>
                  <a:schemeClr val="tx1"/>
                </a:solidFill>
                <a:latin typeface="+mn-lt"/>
                <a:cs typeface="Caecilia LT Std Light"/>
              </a:defRPr>
            </a:lvl1pPr>
          </a:lstStyle>
          <a:p>
            <a:pPr lvl="0"/>
            <a:r>
              <a:rPr lang="en-US" dirty="0"/>
              <a:t>Contact details</a:t>
            </a:r>
          </a:p>
        </p:txBody>
      </p:sp>
      <p:sp>
        <p:nvSpPr>
          <p:cNvPr id="40" name="Text Placeholder 3">
            <a:extLst>
              <a:ext uri="{FF2B5EF4-FFF2-40B4-BE49-F238E27FC236}">
                <a16:creationId xmlns:a16="http://schemas.microsoft.com/office/drawing/2014/main" id="{6E2ADCC8-88E3-4D20-B983-04F20430B7D8}"/>
              </a:ext>
            </a:extLst>
          </p:cNvPr>
          <p:cNvSpPr>
            <a:spLocks noGrp="1"/>
          </p:cNvSpPr>
          <p:nvPr>
            <p:ph type="body" sz="quarter" idx="65" hasCustomPrompt="1"/>
          </p:nvPr>
        </p:nvSpPr>
        <p:spPr>
          <a:xfrm>
            <a:off x="6706800" y="4775742"/>
            <a:ext cx="2524742" cy="1296144"/>
          </a:xfrm>
        </p:spPr>
        <p:txBody>
          <a:bodyPr wrap="square" rIns="90000" numCol="1">
            <a:noAutofit/>
          </a:bodyPr>
          <a:lstStyle>
            <a:lvl1pPr>
              <a:lnSpc>
                <a:spcPct val="100000"/>
              </a:lnSpc>
              <a:defRPr sz="850" baseline="0">
                <a:solidFill>
                  <a:schemeClr val="accent1"/>
                </a:solidFill>
              </a:defRPr>
            </a:lvl1pPr>
            <a:lvl2pPr>
              <a:lnSpc>
                <a:spcPct val="100000"/>
              </a:lnSpc>
              <a:defRPr sz="850">
                <a:solidFill>
                  <a:schemeClr val="tx1"/>
                </a:solidFill>
              </a:defRPr>
            </a:lvl2pPr>
            <a:lvl3pPr>
              <a:lnSpc>
                <a:spcPct val="100000"/>
              </a:lnSpc>
              <a:defRPr sz="850">
                <a:solidFill>
                  <a:schemeClr val="tx1"/>
                </a:solidFill>
              </a:defRPr>
            </a:lvl3pPr>
            <a:lvl4pPr>
              <a:lnSpc>
                <a:spcPct val="100000"/>
              </a:lnSpc>
              <a:buClr>
                <a:schemeClr val="accent1"/>
              </a:buClr>
              <a:defRPr sz="850">
                <a:solidFill>
                  <a:schemeClr val="tx1"/>
                </a:solidFill>
              </a:defRPr>
            </a:lvl4pPr>
            <a:lvl5pPr>
              <a:lnSpc>
                <a:spcPct val="100000"/>
              </a:lnSpc>
              <a:defRPr sz="850">
                <a:solidFill>
                  <a:srgbClr val="FF0000"/>
                </a:solidFill>
              </a:defRPr>
            </a:lvl5pPr>
          </a:lstStyle>
          <a:p>
            <a:pPr lvl="0"/>
            <a:r>
              <a:rPr lang="en-US" dirty="0"/>
              <a:t>Click to edit body text. See User Tip to the left on how to style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 name="Text Placeholder 29">
            <a:extLst>
              <a:ext uri="{FF2B5EF4-FFF2-40B4-BE49-F238E27FC236}">
                <a16:creationId xmlns:a16="http://schemas.microsoft.com/office/drawing/2014/main" id="{9ED052D0-3BE9-416F-9496-88CF3AC5872F}"/>
              </a:ext>
            </a:extLst>
          </p:cNvPr>
          <p:cNvSpPr>
            <a:spLocks noGrp="1"/>
          </p:cNvSpPr>
          <p:nvPr>
            <p:ph type="body" sz="quarter" idx="66" hasCustomPrompt="1"/>
          </p:nvPr>
        </p:nvSpPr>
        <p:spPr>
          <a:xfrm>
            <a:off x="6706800" y="2971779"/>
            <a:ext cx="2521714" cy="198000"/>
          </a:xfrm>
        </p:spPr>
        <p:txBody>
          <a:bodyPr wrap="square" rIns="90000" numCol="1" spcCol="0" anchor="t">
            <a:noAutofit/>
          </a:bodyPr>
          <a:lstStyle>
            <a:lvl1pPr>
              <a:lnSpc>
                <a:spcPct val="100000"/>
              </a:lnSpc>
              <a:spcBef>
                <a:spcPts val="277"/>
              </a:spcBef>
              <a:spcAft>
                <a:spcPts val="277"/>
              </a:spcAft>
              <a:defRPr sz="1200" b="0" i="0">
                <a:solidFill>
                  <a:schemeClr val="accent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Name</a:t>
            </a:r>
          </a:p>
        </p:txBody>
      </p:sp>
      <p:sp>
        <p:nvSpPr>
          <p:cNvPr id="52" name="Text Placeholder 29">
            <a:extLst>
              <a:ext uri="{FF2B5EF4-FFF2-40B4-BE49-F238E27FC236}">
                <a16:creationId xmlns:a16="http://schemas.microsoft.com/office/drawing/2014/main" id="{3B50967C-ECB6-49F6-BE33-8C8966F0C4F1}"/>
              </a:ext>
            </a:extLst>
          </p:cNvPr>
          <p:cNvSpPr>
            <a:spLocks noGrp="1"/>
          </p:cNvSpPr>
          <p:nvPr>
            <p:ph type="body" sz="quarter" idx="67" hasCustomPrompt="1"/>
          </p:nvPr>
        </p:nvSpPr>
        <p:spPr>
          <a:xfrm>
            <a:off x="6706800" y="3198894"/>
            <a:ext cx="2521714" cy="180000"/>
          </a:xfrm>
        </p:spPr>
        <p:txBody>
          <a:bodyPr wrap="square" rIns="90000" numCol="1" spcCol="0" anchor="ctr">
            <a:noAutofit/>
          </a:bodyPr>
          <a:lstStyle>
            <a:lvl1pPr>
              <a:lnSpc>
                <a:spcPct val="100000"/>
              </a:lnSpc>
              <a:spcBef>
                <a:spcPts val="277"/>
              </a:spcBef>
              <a:spcAft>
                <a:spcPts val="277"/>
              </a:spcAft>
              <a:defRPr sz="850" b="0" i="0" baseline="0">
                <a:solidFill>
                  <a:schemeClr val="tx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Title, Location</a:t>
            </a:r>
          </a:p>
        </p:txBody>
      </p:sp>
      <p:sp>
        <p:nvSpPr>
          <p:cNvPr id="53" name="Picture Placeholder 11">
            <a:extLst>
              <a:ext uri="{FF2B5EF4-FFF2-40B4-BE49-F238E27FC236}">
                <a16:creationId xmlns:a16="http://schemas.microsoft.com/office/drawing/2014/main" id="{07597CAE-0110-4559-A011-3BC13645FDAC}"/>
              </a:ext>
            </a:extLst>
          </p:cNvPr>
          <p:cNvSpPr>
            <a:spLocks noGrp="1" noChangeAspect="1"/>
          </p:cNvSpPr>
          <p:nvPr>
            <p:ph type="pic" sz="quarter" idx="68" hasCustomPrompt="1"/>
          </p:nvPr>
        </p:nvSpPr>
        <p:spPr>
          <a:xfrm>
            <a:off x="3535200" y="2133601"/>
            <a:ext cx="603687" cy="740542"/>
          </a:xfrm>
          <a:noFill/>
        </p:spPr>
        <p:txBody>
          <a:bodyPr wrap="square" anchor="ctr">
            <a:noAutofit/>
          </a:bodyPr>
          <a:lstStyle>
            <a:lvl1pPr marL="0" indent="0" algn="ctr">
              <a:buNone/>
              <a:defRPr sz="762" b="0">
                <a:solidFill>
                  <a:schemeClr val="tx1"/>
                </a:solidFill>
                <a:latin typeface="+mn-lt"/>
              </a:defRPr>
            </a:lvl1pPr>
          </a:lstStyle>
          <a:p>
            <a:r>
              <a:rPr lang="en-US" dirty="0"/>
              <a:t>Click icon to insert picture</a:t>
            </a:r>
          </a:p>
        </p:txBody>
      </p:sp>
      <p:sp>
        <p:nvSpPr>
          <p:cNvPr id="54" name="Text Placeholder 29">
            <a:extLst>
              <a:ext uri="{FF2B5EF4-FFF2-40B4-BE49-F238E27FC236}">
                <a16:creationId xmlns:a16="http://schemas.microsoft.com/office/drawing/2014/main" id="{1239D410-0CF8-40B2-89AA-657FDD47F912}"/>
              </a:ext>
            </a:extLst>
          </p:cNvPr>
          <p:cNvSpPr>
            <a:spLocks noGrp="1"/>
          </p:cNvSpPr>
          <p:nvPr>
            <p:ph type="body" sz="quarter" idx="69" hasCustomPrompt="1"/>
          </p:nvPr>
        </p:nvSpPr>
        <p:spPr>
          <a:xfrm>
            <a:off x="3535200" y="3681774"/>
            <a:ext cx="2524742" cy="1071395"/>
          </a:xfrm>
        </p:spPr>
        <p:txBody>
          <a:bodyPr wrap="square" rIns="90000" numCol="1" spcCol="0">
            <a:noAutofit/>
          </a:bodyPr>
          <a:lstStyle>
            <a:lvl1pPr>
              <a:lnSpc>
                <a:spcPct val="100000"/>
              </a:lnSpc>
              <a:spcBef>
                <a:spcPts val="277"/>
              </a:spcBef>
              <a:spcAft>
                <a:spcPts val="277"/>
              </a:spcAft>
              <a:defRPr sz="850" b="0" i="0">
                <a:solidFill>
                  <a:schemeClr val="tx1"/>
                </a:solidFill>
                <a:latin typeface="+mn-lt"/>
                <a:cs typeface="Caecilia LT Std Light"/>
              </a:defRPr>
            </a:lvl1pPr>
            <a:lvl2pPr marL="4396" indent="0" algn="l">
              <a:lnSpc>
                <a:spcPts val="623"/>
              </a:lnSpc>
              <a:spcAft>
                <a:spcPts val="208"/>
              </a:spcAft>
              <a:tabLst/>
              <a:defRPr sz="623" b="0" baseline="0">
                <a:solidFill>
                  <a:schemeClr val="accent1"/>
                </a:solidFill>
                <a:latin typeface="+mn-lt"/>
              </a:defRPr>
            </a:lvl2pPr>
            <a:lvl3pPr marL="92311" indent="-87915">
              <a:lnSpc>
                <a:spcPts val="554"/>
              </a:lnSpc>
              <a:spcAft>
                <a:spcPts val="208"/>
              </a:spcAft>
              <a:buClr>
                <a:schemeClr val="accent1"/>
              </a:buClr>
              <a:buSzPct val="85000"/>
              <a:buFont typeface="LucidaGrande" charset="0"/>
              <a:buChar char="•"/>
              <a:tabLst/>
              <a:defRPr sz="554">
                <a:solidFill>
                  <a:schemeClr val="tx1"/>
                </a:solidFill>
                <a:latin typeface="+mn-lt"/>
              </a:defRPr>
            </a:lvl3pPr>
            <a:lvl4pPr marL="89714" indent="-90113">
              <a:lnSpc>
                <a:spcPts val="623"/>
              </a:lnSpc>
              <a:spcAft>
                <a:spcPts val="208"/>
              </a:spcAft>
              <a:buClr>
                <a:schemeClr val="accent1"/>
              </a:buClr>
              <a:buSzPct val="85000"/>
              <a:buFont typeface="LucidaGrande" charset="0"/>
              <a:buChar char="●"/>
              <a:tabLst/>
              <a:defRPr sz="623" baseline="0">
                <a:solidFill>
                  <a:schemeClr val="tx1"/>
                </a:solidFill>
                <a:latin typeface="+mn-lt"/>
              </a:defRPr>
            </a:lvl4pPr>
            <a:lvl5pPr marL="184620" indent="-89015" algn="l">
              <a:lnSpc>
                <a:spcPts val="554"/>
              </a:lnSpc>
              <a:spcAft>
                <a:spcPts val="208"/>
              </a:spcAft>
              <a:buFont typeface="LucidaGrande" charset="0"/>
              <a:buChar char="-"/>
              <a:tabLst/>
              <a:defRPr sz="554" baseline="0">
                <a:solidFill>
                  <a:schemeClr val="tx1"/>
                </a:solidFill>
                <a:latin typeface="+mn-lt"/>
              </a:defRPr>
            </a:lvl5pPr>
          </a:lstStyle>
          <a:p>
            <a:pPr lvl="0"/>
            <a:r>
              <a:rPr lang="en-US" dirty="0"/>
              <a:t>Insert bio text here</a:t>
            </a:r>
          </a:p>
        </p:txBody>
      </p:sp>
      <p:sp>
        <p:nvSpPr>
          <p:cNvPr id="59" name="Text Placeholder 2">
            <a:extLst>
              <a:ext uri="{FF2B5EF4-FFF2-40B4-BE49-F238E27FC236}">
                <a16:creationId xmlns:a16="http://schemas.microsoft.com/office/drawing/2014/main" id="{66326E8A-87E7-4781-8BBB-5B850366FE27}"/>
              </a:ext>
            </a:extLst>
          </p:cNvPr>
          <p:cNvSpPr>
            <a:spLocks noGrp="1"/>
          </p:cNvSpPr>
          <p:nvPr>
            <p:ph type="body" sz="quarter" idx="70" hasCustomPrompt="1"/>
          </p:nvPr>
        </p:nvSpPr>
        <p:spPr>
          <a:xfrm>
            <a:off x="3535200" y="3393742"/>
            <a:ext cx="2521714" cy="258978"/>
          </a:xfrm>
        </p:spPr>
        <p:txBody>
          <a:bodyPr wrap="square" rIns="90000" anchor="t">
            <a:noAutofit/>
          </a:bodyPr>
          <a:lstStyle>
            <a:lvl1pPr>
              <a:lnSpc>
                <a:spcPct val="100000"/>
              </a:lnSpc>
              <a:spcBef>
                <a:spcPts val="277"/>
              </a:spcBef>
              <a:spcAft>
                <a:spcPts val="277"/>
              </a:spcAft>
              <a:defRPr sz="850" b="0" i="0" baseline="0">
                <a:solidFill>
                  <a:schemeClr val="tx1"/>
                </a:solidFill>
                <a:latin typeface="+mn-lt"/>
                <a:cs typeface="Caecilia LT Std Light"/>
              </a:defRPr>
            </a:lvl1pPr>
          </a:lstStyle>
          <a:p>
            <a:pPr lvl="0"/>
            <a:r>
              <a:rPr lang="en-US" dirty="0"/>
              <a:t>Contact details</a:t>
            </a:r>
          </a:p>
        </p:txBody>
      </p:sp>
      <p:sp>
        <p:nvSpPr>
          <p:cNvPr id="60" name="Text Placeholder 3">
            <a:extLst>
              <a:ext uri="{FF2B5EF4-FFF2-40B4-BE49-F238E27FC236}">
                <a16:creationId xmlns:a16="http://schemas.microsoft.com/office/drawing/2014/main" id="{1A7450A4-BDFF-4886-BA0D-BF0E8497CB3E}"/>
              </a:ext>
            </a:extLst>
          </p:cNvPr>
          <p:cNvSpPr>
            <a:spLocks noGrp="1"/>
          </p:cNvSpPr>
          <p:nvPr>
            <p:ph type="body" sz="quarter" idx="71" hasCustomPrompt="1"/>
          </p:nvPr>
        </p:nvSpPr>
        <p:spPr>
          <a:xfrm>
            <a:off x="3535200" y="4775742"/>
            <a:ext cx="2524742" cy="1296144"/>
          </a:xfrm>
        </p:spPr>
        <p:txBody>
          <a:bodyPr wrap="square" rIns="90000" numCol="1">
            <a:noAutofit/>
          </a:bodyPr>
          <a:lstStyle>
            <a:lvl1pPr>
              <a:lnSpc>
                <a:spcPct val="100000"/>
              </a:lnSpc>
              <a:defRPr sz="850" baseline="0">
                <a:solidFill>
                  <a:schemeClr val="accent1"/>
                </a:solidFill>
              </a:defRPr>
            </a:lvl1pPr>
            <a:lvl2pPr>
              <a:lnSpc>
                <a:spcPct val="100000"/>
              </a:lnSpc>
              <a:defRPr sz="850">
                <a:solidFill>
                  <a:schemeClr val="tx1"/>
                </a:solidFill>
              </a:defRPr>
            </a:lvl2pPr>
            <a:lvl3pPr>
              <a:lnSpc>
                <a:spcPct val="100000"/>
              </a:lnSpc>
              <a:defRPr sz="850">
                <a:solidFill>
                  <a:schemeClr val="tx1"/>
                </a:solidFill>
              </a:defRPr>
            </a:lvl3pPr>
            <a:lvl4pPr>
              <a:lnSpc>
                <a:spcPct val="100000"/>
              </a:lnSpc>
              <a:buClr>
                <a:schemeClr val="accent1"/>
              </a:buClr>
              <a:defRPr sz="850">
                <a:solidFill>
                  <a:schemeClr val="tx1"/>
                </a:solidFill>
              </a:defRPr>
            </a:lvl4pPr>
            <a:lvl5pPr>
              <a:lnSpc>
                <a:spcPct val="100000"/>
              </a:lnSpc>
              <a:defRPr sz="850">
                <a:solidFill>
                  <a:srgbClr val="FF0000"/>
                </a:solidFill>
              </a:defRPr>
            </a:lvl5pPr>
          </a:lstStyle>
          <a:p>
            <a:pPr lvl="0"/>
            <a:r>
              <a:rPr lang="en-US" dirty="0"/>
              <a:t>Click to edit body text. See User Tip to the left on how to style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1" name="Text Placeholder 29">
            <a:extLst>
              <a:ext uri="{FF2B5EF4-FFF2-40B4-BE49-F238E27FC236}">
                <a16:creationId xmlns:a16="http://schemas.microsoft.com/office/drawing/2014/main" id="{C5A47100-9264-4DA0-B4E8-5F76F628D1F7}"/>
              </a:ext>
            </a:extLst>
          </p:cNvPr>
          <p:cNvSpPr>
            <a:spLocks noGrp="1"/>
          </p:cNvSpPr>
          <p:nvPr>
            <p:ph type="body" sz="quarter" idx="72" hasCustomPrompt="1"/>
          </p:nvPr>
        </p:nvSpPr>
        <p:spPr>
          <a:xfrm>
            <a:off x="3535200" y="2971779"/>
            <a:ext cx="2521714" cy="198000"/>
          </a:xfrm>
        </p:spPr>
        <p:txBody>
          <a:bodyPr wrap="square" rIns="90000" numCol="1" spcCol="0" anchor="t">
            <a:noAutofit/>
          </a:bodyPr>
          <a:lstStyle>
            <a:lvl1pPr>
              <a:lnSpc>
                <a:spcPct val="100000"/>
              </a:lnSpc>
              <a:spcBef>
                <a:spcPts val="277"/>
              </a:spcBef>
              <a:spcAft>
                <a:spcPts val="277"/>
              </a:spcAft>
              <a:defRPr sz="1200" b="0" i="0">
                <a:solidFill>
                  <a:schemeClr val="accent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Name</a:t>
            </a:r>
          </a:p>
        </p:txBody>
      </p:sp>
      <p:sp>
        <p:nvSpPr>
          <p:cNvPr id="69" name="Text Placeholder 29">
            <a:extLst>
              <a:ext uri="{FF2B5EF4-FFF2-40B4-BE49-F238E27FC236}">
                <a16:creationId xmlns:a16="http://schemas.microsoft.com/office/drawing/2014/main" id="{F34C5EE3-960F-47EF-852C-248BF1CDB3B3}"/>
              </a:ext>
            </a:extLst>
          </p:cNvPr>
          <p:cNvSpPr>
            <a:spLocks noGrp="1"/>
          </p:cNvSpPr>
          <p:nvPr>
            <p:ph type="body" sz="quarter" idx="73" hasCustomPrompt="1"/>
          </p:nvPr>
        </p:nvSpPr>
        <p:spPr>
          <a:xfrm>
            <a:off x="3535200" y="3198894"/>
            <a:ext cx="2521714" cy="180000"/>
          </a:xfrm>
        </p:spPr>
        <p:txBody>
          <a:bodyPr wrap="square" rIns="90000" numCol="1" spcCol="0" anchor="ctr">
            <a:noAutofit/>
          </a:bodyPr>
          <a:lstStyle>
            <a:lvl1pPr>
              <a:lnSpc>
                <a:spcPct val="100000"/>
              </a:lnSpc>
              <a:spcBef>
                <a:spcPts val="277"/>
              </a:spcBef>
              <a:spcAft>
                <a:spcPts val="277"/>
              </a:spcAft>
              <a:defRPr sz="850" b="0" i="0" baseline="0">
                <a:solidFill>
                  <a:schemeClr val="tx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Title, Location</a:t>
            </a:r>
          </a:p>
        </p:txBody>
      </p:sp>
      <p:grpSp>
        <p:nvGrpSpPr>
          <p:cNvPr id="70" name="Group 69">
            <a:extLst>
              <a:ext uri="{FF2B5EF4-FFF2-40B4-BE49-F238E27FC236}">
                <a16:creationId xmlns:a16="http://schemas.microsoft.com/office/drawing/2014/main" id="{20ADEBC9-7FDB-490F-BF83-E508EC45CEC0}"/>
              </a:ext>
            </a:extLst>
          </p:cNvPr>
          <p:cNvGrpSpPr/>
          <p:nvPr userDrawn="1"/>
        </p:nvGrpSpPr>
        <p:grpSpPr>
          <a:xfrm>
            <a:off x="-2580362" y="5279721"/>
            <a:ext cx="1872208" cy="1317631"/>
            <a:chOff x="-3992284" y="5961112"/>
            <a:chExt cx="1872208" cy="1317633"/>
          </a:xfrm>
        </p:grpSpPr>
        <p:grpSp>
          <p:nvGrpSpPr>
            <p:cNvPr id="71" name="Group 11">
              <a:extLst>
                <a:ext uri="{FF2B5EF4-FFF2-40B4-BE49-F238E27FC236}">
                  <a16:creationId xmlns:a16="http://schemas.microsoft.com/office/drawing/2014/main" id="{99470A94-3CE5-41F1-94C6-C909FC8B65A6}"/>
                </a:ext>
              </a:extLst>
            </p:cNvPr>
            <p:cNvGrpSpPr/>
            <p:nvPr userDrawn="1"/>
          </p:nvGrpSpPr>
          <p:grpSpPr>
            <a:xfrm>
              <a:off x="-3992284" y="5961112"/>
              <a:ext cx="1872208" cy="1317633"/>
              <a:chOff x="6195941" y="562596"/>
              <a:chExt cx="1872208" cy="1317633"/>
            </a:xfrm>
          </p:grpSpPr>
          <p:grpSp>
            <p:nvGrpSpPr>
              <p:cNvPr id="73" name="Group 113">
                <a:extLst>
                  <a:ext uri="{FF2B5EF4-FFF2-40B4-BE49-F238E27FC236}">
                    <a16:creationId xmlns:a16="http://schemas.microsoft.com/office/drawing/2014/main" id="{A6726BB5-0109-446A-B78C-E657D5E0BE67}"/>
                  </a:ext>
                </a:extLst>
              </p:cNvPr>
              <p:cNvGrpSpPr/>
              <p:nvPr/>
            </p:nvGrpSpPr>
            <p:grpSpPr>
              <a:xfrm>
                <a:off x="6195941" y="832626"/>
                <a:ext cx="1872208" cy="1047603"/>
                <a:chOff x="-1872716" y="660661"/>
                <a:chExt cx="1872208" cy="785703"/>
              </a:xfrm>
            </p:grpSpPr>
            <p:sp>
              <p:nvSpPr>
                <p:cNvPr id="75" name="TextBox 74">
                  <a:extLst>
                    <a:ext uri="{FF2B5EF4-FFF2-40B4-BE49-F238E27FC236}">
                      <a16:creationId xmlns:a16="http://schemas.microsoft.com/office/drawing/2014/main" id="{50F451BD-DCBA-41F4-BE7B-AD16E60458D2}"/>
                    </a:ext>
                  </a:extLst>
                </p:cNvPr>
                <p:cNvSpPr txBox="1"/>
                <p:nvPr/>
              </p:nvSpPr>
              <p:spPr>
                <a:xfrm>
                  <a:off x="-1872716" y="984698"/>
                  <a:ext cx="1872208" cy="461666"/>
                </a:xfrm>
                <a:prstGeom prst="rect">
                  <a:avLst/>
                </a:prstGeom>
                <a:noFill/>
              </p:spPr>
              <p:txBody>
                <a:bodyPr wrap="square" lIns="0" tIns="0" rIns="0" bIns="0" rtlCol="0">
                  <a:spAutoFit/>
                </a:bodyPr>
                <a:lstStyle/>
                <a:p>
                  <a:r>
                    <a:rPr lang="en-GB" sz="1000" dirty="0">
                      <a:solidFill>
                        <a:srgbClr val="000000"/>
                      </a:solidFill>
                    </a:rPr>
                    <a:t>If you do not require the quote box simply place a white drawing box over </a:t>
                  </a:r>
                  <a:br>
                    <a:rPr lang="en-GB" sz="1000" dirty="0">
                      <a:solidFill>
                        <a:srgbClr val="000000"/>
                      </a:solidFill>
                    </a:rPr>
                  </a:br>
                  <a:r>
                    <a:rPr lang="en-GB" sz="1000" dirty="0">
                      <a:solidFill>
                        <a:srgbClr val="000000"/>
                      </a:solidFill>
                    </a:rPr>
                    <a:t>this area.</a:t>
                  </a:r>
                </a:p>
              </p:txBody>
            </p:sp>
            <p:pic>
              <p:nvPicPr>
                <p:cNvPr id="76" name="Picture 75" descr="icon_information-white.png">
                  <a:extLst>
                    <a:ext uri="{FF2B5EF4-FFF2-40B4-BE49-F238E27FC236}">
                      <a16:creationId xmlns:a16="http://schemas.microsoft.com/office/drawing/2014/main" id="{BC973635-7C77-44C8-9D2C-AF39635A307F}"/>
                    </a:ext>
                  </a:extLst>
                </p:cNvPr>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sp>
            <p:nvSpPr>
              <p:cNvPr id="74" name="Donut 29">
                <a:extLst>
                  <a:ext uri="{FF2B5EF4-FFF2-40B4-BE49-F238E27FC236}">
                    <a16:creationId xmlns:a16="http://schemas.microsoft.com/office/drawing/2014/main" id="{BAAD72CB-45CF-43CC-B9CD-644E397315F9}"/>
                  </a:ext>
                </a:extLst>
              </p:cNvPr>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363F"/>
                  </a:solidFill>
                </a:endParaRPr>
              </a:p>
            </p:txBody>
          </p:sp>
        </p:grpSp>
        <p:sp>
          <p:nvSpPr>
            <p:cNvPr id="72" name="Freeform: Shape 71">
              <a:extLst>
                <a:ext uri="{FF2B5EF4-FFF2-40B4-BE49-F238E27FC236}">
                  <a16:creationId xmlns:a16="http://schemas.microsoft.com/office/drawing/2014/main" id="{6A59FED7-D470-4CF5-9FB2-AC5F6C43DEBF}"/>
                </a:ext>
              </a:extLst>
            </p:cNvPr>
            <p:cNvSpPr/>
            <p:nvPr userDrawn="1"/>
          </p:nvSpPr>
          <p:spPr>
            <a:xfrm>
              <a:off x="-3762679" y="6105128"/>
              <a:ext cx="278911" cy="252028"/>
            </a:xfrm>
            <a:custGeom>
              <a:avLst/>
              <a:gdLst>
                <a:gd name="connsiteX0" fmla="*/ 83253 w 278911"/>
                <a:gd name="connsiteY0" fmla="*/ 37281 h 252028"/>
                <a:gd name="connsiteX1" fmla="*/ 50722 w 278911"/>
                <a:gd name="connsiteY1" fmla="*/ 69812 h 252028"/>
                <a:gd name="connsiteX2" fmla="*/ 106924 w 278911"/>
                <a:gd name="connsiteY2" fmla="*/ 126015 h 252028"/>
                <a:gd name="connsiteX3" fmla="*/ 50722 w 278911"/>
                <a:gd name="connsiteY3" fmla="*/ 182217 h 252028"/>
                <a:gd name="connsiteX4" fmla="*/ 83253 w 278911"/>
                <a:gd name="connsiteY4" fmla="*/ 214748 h 252028"/>
                <a:gd name="connsiteX5" fmla="*/ 139456 w 278911"/>
                <a:gd name="connsiteY5" fmla="*/ 158546 h 252028"/>
                <a:gd name="connsiteX6" fmla="*/ 195658 w 278911"/>
                <a:gd name="connsiteY6" fmla="*/ 214748 h 252028"/>
                <a:gd name="connsiteX7" fmla="*/ 228189 w 278911"/>
                <a:gd name="connsiteY7" fmla="*/ 182217 h 252028"/>
                <a:gd name="connsiteX8" fmla="*/ 171987 w 278911"/>
                <a:gd name="connsiteY8" fmla="*/ 126015 h 252028"/>
                <a:gd name="connsiteX9" fmla="*/ 228189 w 278911"/>
                <a:gd name="connsiteY9" fmla="*/ 69812 h 252028"/>
                <a:gd name="connsiteX10" fmla="*/ 195658 w 278911"/>
                <a:gd name="connsiteY10" fmla="*/ 37281 h 252028"/>
                <a:gd name="connsiteX11" fmla="*/ 139456 w 278911"/>
                <a:gd name="connsiteY11" fmla="*/ 93483 h 252028"/>
                <a:gd name="connsiteX12" fmla="*/ 0 w 278911"/>
                <a:gd name="connsiteY12" fmla="*/ 0 h 252028"/>
                <a:gd name="connsiteX13" fmla="*/ 278911 w 278911"/>
                <a:gd name="connsiteY13" fmla="*/ 0 h 252028"/>
                <a:gd name="connsiteX14" fmla="*/ 278911 w 278911"/>
                <a:gd name="connsiteY14" fmla="*/ 252028 h 252028"/>
                <a:gd name="connsiteX15" fmla="*/ 0 w 278911"/>
                <a:gd name="connsiteY15" fmla="*/ 252028 h 25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8911" h="252028">
                  <a:moveTo>
                    <a:pt x="83253" y="37281"/>
                  </a:moveTo>
                  <a:lnTo>
                    <a:pt x="50722" y="69812"/>
                  </a:lnTo>
                  <a:lnTo>
                    <a:pt x="106924" y="126015"/>
                  </a:lnTo>
                  <a:lnTo>
                    <a:pt x="50722" y="182217"/>
                  </a:lnTo>
                  <a:lnTo>
                    <a:pt x="83253" y="214748"/>
                  </a:lnTo>
                  <a:lnTo>
                    <a:pt x="139456" y="158546"/>
                  </a:lnTo>
                  <a:lnTo>
                    <a:pt x="195658" y="214748"/>
                  </a:lnTo>
                  <a:lnTo>
                    <a:pt x="228189" y="182217"/>
                  </a:lnTo>
                  <a:lnTo>
                    <a:pt x="171987" y="126015"/>
                  </a:lnTo>
                  <a:lnTo>
                    <a:pt x="228189" y="69812"/>
                  </a:lnTo>
                  <a:lnTo>
                    <a:pt x="195658" y="37281"/>
                  </a:lnTo>
                  <a:lnTo>
                    <a:pt x="139456" y="93483"/>
                  </a:lnTo>
                  <a:close/>
                  <a:moveTo>
                    <a:pt x="0" y="0"/>
                  </a:moveTo>
                  <a:lnTo>
                    <a:pt x="278911" y="0"/>
                  </a:lnTo>
                  <a:lnTo>
                    <a:pt x="278911" y="252028"/>
                  </a:lnTo>
                  <a:lnTo>
                    <a:pt x="0" y="252028"/>
                  </a:ln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grpSp>
        <p:nvGrpSpPr>
          <p:cNvPr id="80" name="Group 79">
            <a:extLst>
              <a:ext uri="{FF2B5EF4-FFF2-40B4-BE49-F238E27FC236}">
                <a16:creationId xmlns:a16="http://schemas.microsoft.com/office/drawing/2014/main" id="{4F8C9999-10F0-432C-A6C4-F011D1CDCDED}"/>
              </a:ext>
            </a:extLst>
          </p:cNvPr>
          <p:cNvGrpSpPr/>
          <p:nvPr userDrawn="1"/>
        </p:nvGrpSpPr>
        <p:grpSpPr>
          <a:xfrm>
            <a:off x="360000" y="370800"/>
            <a:ext cx="9546000" cy="16980"/>
            <a:chOff x="360000" y="257174"/>
            <a:chExt cx="9546000" cy="16980"/>
          </a:xfrm>
        </p:grpSpPr>
        <p:cxnSp>
          <p:nvCxnSpPr>
            <p:cNvPr id="81" name="Straight Connector 80">
              <a:extLst>
                <a:ext uri="{FF2B5EF4-FFF2-40B4-BE49-F238E27FC236}">
                  <a16:creationId xmlns:a16="http://schemas.microsoft.com/office/drawing/2014/main" id="{42F1F10A-54F7-4783-AD26-C580F8A35F71}"/>
                </a:ext>
              </a:extLst>
            </p:cNvPr>
            <p:cNvCxnSpPr>
              <a:cxnSpLocks/>
            </p:cNvCxnSpPr>
            <p:nvPr userDrawn="1"/>
          </p:nvCxnSpPr>
          <p:spPr>
            <a:xfrm>
              <a:off x="360000" y="257174"/>
              <a:ext cx="9546000" cy="0"/>
            </a:xfrm>
            <a:prstGeom prst="line">
              <a:avLst/>
            </a:prstGeom>
            <a:solidFill>
              <a:schemeClr val="bg1"/>
            </a:solidFill>
            <a:ln w="444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30632A8-0821-4A79-96A3-700DB40968FB}"/>
                </a:ext>
              </a:extLst>
            </p:cNvPr>
            <p:cNvCxnSpPr/>
            <p:nvPr userDrawn="1"/>
          </p:nvCxnSpPr>
          <p:spPr>
            <a:xfrm>
              <a:off x="9546000" y="274154"/>
              <a:ext cx="360000" cy="0"/>
            </a:xfrm>
            <a:prstGeom prst="line">
              <a:avLst/>
            </a:prstGeom>
            <a:ln w="508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5442615"/>
      </p:ext>
    </p:extLst>
  </p:cSld>
  <p:clrMapOvr>
    <a:masterClrMapping/>
  </p:clrMapOvr>
  <p:transition>
    <p:fade/>
  </p:transition>
  <p:extLst>
    <p:ext uri="{DCECCB84-F9BA-43D5-87BE-67443E8EF086}">
      <p15:sldGuideLst xmlns:p15="http://schemas.microsoft.com/office/powerpoint/2012/main">
        <p15:guide id="1" orient="horz" pos="1344" userDrawn="1">
          <p15:clr>
            <a:srgbClr val="FBAE40"/>
          </p15:clr>
        </p15:guide>
        <p15:guide id="2" pos="3120"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iography for 9 people ">
    <p:bg>
      <p:bgPr>
        <a:solidFill>
          <a:schemeClr val="tx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782CC167-CFCA-4ECF-8710-F87F251E408A}"/>
              </a:ext>
            </a:extLst>
          </p:cNvPr>
          <p:cNvSpPr/>
          <p:nvPr userDrawn="1"/>
        </p:nvSpPr>
        <p:spPr>
          <a:xfrm>
            <a:off x="0" y="2"/>
            <a:ext cx="9920364" cy="6878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solidFill>
                <a:srgbClr val="FFFFFF"/>
              </a:solidFill>
            </a:endParaRPr>
          </a:p>
        </p:txBody>
      </p:sp>
      <p:sp>
        <p:nvSpPr>
          <p:cNvPr id="30" name="Picture Placeholder 11">
            <a:extLst>
              <a:ext uri="{FF2B5EF4-FFF2-40B4-BE49-F238E27FC236}">
                <a16:creationId xmlns:a16="http://schemas.microsoft.com/office/drawing/2014/main" id="{57241D84-8559-447C-8B92-FE227AB581D9}"/>
              </a:ext>
            </a:extLst>
          </p:cNvPr>
          <p:cNvSpPr>
            <a:spLocks noGrp="1" noChangeAspect="1"/>
          </p:cNvSpPr>
          <p:nvPr>
            <p:ph type="pic" sz="quarter" idx="50" hasCustomPrompt="1"/>
          </p:nvPr>
        </p:nvSpPr>
        <p:spPr>
          <a:xfrm>
            <a:off x="6706800" y="2132854"/>
            <a:ext cx="534116" cy="655200"/>
          </a:xfrm>
          <a:noFill/>
        </p:spPr>
        <p:txBody>
          <a:bodyPr wrap="square" anchor="ctr">
            <a:noAutofit/>
          </a:bodyPr>
          <a:lstStyle>
            <a:lvl1pPr marL="0" indent="0" algn="ctr">
              <a:buNone/>
              <a:defRPr sz="762" b="0">
                <a:solidFill>
                  <a:schemeClr val="tx1"/>
                </a:solidFill>
                <a:latin typeface="+mn-lt"/>
              </a:defRPr>
            </a:lvl1pPr>
          </a:lstStyle>
          <a:p>
            <a:r>
              <a:rPr lang="en-US" dirty="0"/>
              <a:t>Click icon to insert picture</a:t>
            </a:r>
          </a:p>
        </p:txBody>
      </p:sp>
      <p:sp>
        <p:nvSpPr>
          <p:cNvPr id="32" name="Text Placeholder 2">
            <a:extLst>
              <a:ext uri="{FF2B5EF4-FFF2-40B4-BE49-F238E27FC236}">
                <a16:creationId xmlns:a16="http://schemas.microsoft.com/office/drawing/2014/main" id="{A5B57485-8470-41F3-9013-2525D70BF14B}"/>
              </a:ext>
            </a:extLst>
          </p:cNvPr>
          <p:cNvSpPr>
            <a:spLocks noGrp="1"/>
          </p:cNvSpPr>
          <p:nvPr>
            <p:ph type="body" sz="quarter" idx="52" hasCustomPrompt="1"/>
          </p:nvPr>
        </p:nvSpPr>
        <p:spPr>
          <a:xfrm>
            <a:off x="6706800" y="3312614"/>
            <a:ext cx="2521714" cy="258978"/>
          </a:xfrm>
        </p:spPr>
        <p:txBody>
          <a:bodyPr wrap="square" rIns="90000" anchor="t">
            <a:noAutofit/>
          </a:bodyPr>
          <a:lstStyle>
            <a:lvl1pPr>
              <a:lnSpc>
                <a:spcPct val="100000"/>
              </a:lnSpc>
              <a:spcBef>
                <a:spcPts val="277"/>
              </a:spcBef>
              <a:spcAft>
                <a:spcPts val="277"/>
              </a:spcAft>
              <a:defRPr sz="850" b="0" i="0" baseline="0">
                <a:solidFill>
                  <a:schemeClr val="tx1"/>
                </a:solidFill>
                <a:latin typeface="+mn-lt"/>
                <a:cs typeface="Caecilia LT Std Light"/>
              </a:defRPr>
            </a:lvl1pPr>
          </a:lstStyle>
          <a:p>
            <a:pPr lvl="0"/>
            <a:r>
              <a:rPr lang="en-US" dirty="0"/>
              <a:t>Contact details</a:t>
            </a:r>
          </a:p>
        </p:txBody>
      </p:sp>
      <p:sp>
        <p:nvSpPr>
          <p:cNvPr id="34" name="Text Placeholder 29">
            <a:extLst>
              <a:ext uri="{FF2B5EF4-FFF2-40B4-BE49-F238E27FC236}">
                <a16:creationId xmlns:a16="http://schemas.microsoft.com/office/drawing/2014/main" id="{2B9EE534-76E3-498C-8B61-CA3C54019E1C}"/>
              </a:ext>
            </a:extLst>
          </p:cNvPr>
          <p:cNvSpPr>
            <a:spLocks noGrp="1"/>
          </p:cNvSpPr>
          <p:nvPr>
            <p:ph type="body" sz="quarter" idx="54" hasCustomPrompt="1"/>
          </p:nvPr>
        </p:nvSpPr>
        <p:spPr>
          <a:xfrm>
            <a:off x="6706800" y="2890651"/>
            <a:ext cx="2521714" cy="198000"/>
          </a:xfrm>
        </p:spPr>
        <p:txBody>
          <a:bodyPr wrap="square" rIns="90000" numCol="1" spcCol="0" anchor="t">
            <a:noAutofit/>
          </a:bodyPr>
          <a:lstStyle>
            <a:lvl1pPr>
              <a:lnSpc>
                <a:spcPct val="100000"/>
              </a:lnSpc>
              <a:spcBef>
                <a:spcPts val="277"/>
              </a:spcBef>
              <a:spcAft>
                <a:spcPts val="277"/>
              </a:spcAft>
              <a:defRPr sz="1200" b="0" i="0">
                <a:solidFill>
                  <a:schemeClr val="accent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Name</a:t>
            </a:r>
          </a:p>
        </p:txBody>
      </p:sp>
      <p:sp>
        <p:nvSpPr>
          <p:cNvPr id="35" name="Text Placeholder 29">
            <a:extLst>
              <a:ext uri="{FF2B5EF4-FFF2-40B4-BE49-F238E27FC236}">
                <a16:creationId xmlns:a16="http://schemas.microsoft.com/office/drawing/2014/main" id="{371BCA64-2882-4A77-89FB-C3F705DB26FA}"/>
              </a:ext>
            </a:extLst>
          </p:cNvPr>
          <p:cNvSpPr>
            <a:spLocks noGrp="1"/>
          </p:cNvSpPr>
          <p:nvPr>
            <p:ph type="body" sz="quarter" idx="55" hasCustomPrompt="1"/>
          </p:nvPr>
        </p:nvSpPr>
        <p:spPr>
          <a:xfrm>
            <a:off x="6706800" y="3117766"/>
            <a:ext cx="2521714" cy="180000"/>
          </a:xfrm>
        </p:spPr>
        <p:txBody>
          <a:bodyPr wrap="square" rIns="90000" numCol="1" spcCol="0" anchor="ctr">
            <a:noAutofit/>
          </a:bodyPr>
          <a:lstStyle>
            <a:lvl1pPr>
              <a:lnSpc>
                <a:spcPct val="100000"/>
              </a:lnSpc>
              <a:spcBef>
                <a:spcPts val="277"/>
              </a:spcBef>
              <a:spcAft>
                <a:spcPts val="277"/>
              </a:spcAft>
              <a:defRPr sz="850" b="0" i="0" baseline="0">
                <a:solidFill>
                  <a:schemeClr val="tx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Title, Location</a:t>
            </a:r>
          </a:p>
        </p:txBody>
      </p:sp>
      <p:sp>
        <p:nvSpPr>
          <p:cNvPr id="3" name="Date Placeholder 2"/>
          <p:cNvSpPr>
            <a:spLocks noGrp="1"/>
          </p:cNvSpPr>
          <p:nvPr>
            <p:ph type="dt" sz="half" idx="10"/>
          </p:nvPr>
        </p:nvSpPr>
        <p:spPr/>
        <p:txBody>
          <a:bodyPr wrap="square">
            <a:noAutofit/>
          </a:bodyPr>
          <a:lstStyle/>
          <a:p>
            <a:endParaRPr lang="en-GB">
              <a:solidFill>
                <a:srgbClr val="32363F">
                  <a:tint val="75000"/>
                </a:srgbClr>
              </a:solidFill>
            </a:endParaRPr>
          </a:p>
        </p:txBody>
      </p:sp>
      <p:sp>
        <p:nvSpPr>
          <p:cNvPr id="4" name="Footer Placeholder 3"/>
          <p:cNvSpPr>
            <a:spLocks noGrp="1"/>
          </p:cNvSpPr>
          <p:nvPr>
            <p:ph type="ftr" sz="quarter" idx="11"/>
          </p:nvPr>
        </p:nvSpPr>
        <p:spPr/>
        <p:txBody>
          <a:bodyPr wrap="square">
            <a:noAutofit/>
          </a:bodyPr>
          <a:lstStyle/>
          <a:p>
            <a:endParaRPr lang="en-GB" dirty="0">
              <a:solidFill>
                <a:srgbClr val="32363F">
                  <a:tint val="75000"/>
                </a:srgbClr>
              </a:solidFill>
            </a:endParaRPr>
          </a:p>
        </p:txBody>
      </p:sp>
      <p:sp>
        <p:nvSpPr>
          <p:cNvPr id="5" name="Slide Number Placeholder 4"/>
          <p:cNvSpPr>
            <a:spLocks noGrp="1"/>
          </p:cNvSpPr>
          <p:nvPr>
            <p:ph type="sldNum" sz="quarter" idx="12"/>
          </p:nvPr>
        </p:nvSpPr>
        <p:spPr>
          <a:xfrm>
            <a:off x="9454865" y="309600"/>
            <a:ext cx="446400" cy="529200"/>
          </a:xfrm>
        </p:spPr>
        <p:txBody>
          <a:bodyPr wrap="square">
            <a:noAutofit/>
          </a:bodyPr>
          <a:lstStyle/>
          <a:p>
            <a:fld id="{FC9DAC69-A2FC-46F8-94C8-F8106C1B4EB5}" type="slidenum">
              <a:rPr lang="en-GB" smtClean="0">
                <a:solidFill>
                  <a:srgbClr val="EC751A"/>
                </a:solidFill>
              </a:rPr>
              <a:pPr/>
              <a:t>‹#›</a:t>
            </a:fld>
            <a:endParaRPr lang="en-GB">
              <a:solidFill>
                <a:srgbClr val="EC751A"/>
              </a:solidFill>
            </a:endParaRPr>
          </a:p>
        </p:txBody>
      </p:sp>
      <p:sp>
        <p:nvSpPr>
          <p:cNvPr id="2" name="Title 1"/>
          <p:cNvSpPr>
            <a:spLocks noGrp="1"/>
          </p:cNvSpPr>
          <p:nvPr>
            <p:ph type="title" hasCustomPrompt="1"/>
          </p:nvPr>
        </p:nvSpPr>
        <p:spPr>
          <a:xfrm>
            <a:off x="359999" y="986268"/>
            <a:ext cx="8877663" cy="498517"/>
          </a:xfrm>
        </p:spPr>
        <p:txBody>
          <a:bodyPr wrap="square">
            <a:noAutofit/>
          </a:bodyPr>
          <a:lstStyle/>
          <a:p>
            <a:r>
              <a:rPr lang="en-US" dirty="0"/>
              <a:t>Click to edit title</a:t>
            </a:r>
            <a:endParaRPr lang="en-GB" dirty="0"/>
          </a:p>
        </p:txBody>
      </p:sp>
      <p:sp>
        <p:nvSpPr>
          <p:cNvPr id="37" name="Picture Placeholder 11"/>
          <p:cNvSpPr>
            <a:spLocks noGrp="1" noChangeAspect="1"/>
          </p:cNvSpPr>
          <p:nvPr>
            <p:ph type="pic" sz="quarter" idx="38" hasCustomPrompt="1"/>
          </p:nvPr>
        </p:nvSpPr>
        <p:spPr>
          <a:xfrm>
            <a:off x="3533400" y="2132854"/>
            <a:ext cx="534116" cy="655200"/>
          </a:xfrm>
          <a:noFill/>
        </p:spPr>
        <p:txBody>
          <a:bodyPr wrap="square" anchor="ctr">
            <a:noAutofit/>
          </a:bodyPr>
          <a:lstStyle>
            <a:lvl1pPr marL="0" indent="0" algn="ctr">
              <a:buNone/>
              <a:defRPr sz="762" b="0">
                <a:solidFill>
                  <a:schemeClr val="tx1"/>
                </a:solidFill>
                <a:latin typeface="+mn-lt"/>
              </a:defRPr>
            </a:lvl1pPr>
          </a:lstStyle>
          <a:p>
            <a:r>
              <a:rPr lang="en-US" dirty="0"/>
              <a:t>Click icon to insert picture</a:t>
            </a:r>
          </a:p>
        </p:txBody>
      </p:sp>
      <p:sp>
        <p:nvSpPr>
          <p:cNvPr id="39" name="Text Placeholder 2"/>
          <p:cNvSpPr>
            <a:spLocks noGrp="1"/>
          </p:cNvSpPr>
          <p:nvPr>
            <p:ph type="body" sz="quarter" idx="40" hasCustomPrompt="1"/>
          </p:nvPr>
        </p:nvSpPr>
        <p:spPr>
          <a:xfrm>
            <a:off x="3535200" y="3312614"/>
            <a:ext cx="2521714" cy="258978"/>
          </a:xfrm>
        </p:spPr>
        <p:txBody>
          <a:bodyPr wrap="square" rIns="90000" anchor="t">
            <a:noAutofit/>
          </a:bodyPr>
          <a:lstStyle>
            <a:lvl1pPr>
              <a:lnSpc>
                <a:spcPct val="100000"/>
              </a:lnSpc>
              <a:spcBef>
                <a:spcPts val="277"/>
              </a:spcBef>
              <a:spcAft>
                <a:spcPts val="277"/>
              </a:spcAft>
              <a:defRPr sz="850" b="0" i="0" baseline="0">
                <a:solidFill>
                  <a:schemeClr val="tx1"/>
                </a:solidFill>
                <a:latin typeface="+mn-lt"/>
                <a:cs typeface="Caecilia LT Std Light"/>
              </a:defRPr>
            </a:lvl1pPr>
          </a:lstStyle>
          <a:p>
            <a:pPr lvl="0"/>
            <a:r>
              <a:rPr lang="en-US" dirty="0"/>
              <a:t>Contact details</a:t>
            </a:r>
          </a:p>
        </p:txBody>
      </p:sp>
      <p:sp>
        <p:nvSpPr>
          <p:cNvPr id="41" name="Text Placeholder 29"/>
          <p:cNvSpPr>
            <a:spLocks noGrp="1"/>
          </p:cNvSpPr>
          <p:nvPr>
            <p:ph type="body" sz="quarter" idx="42" hasCustomPrompt="1"/>
          </p:nvPr>
        </p:nvSpPr>
        <p:spPr>
          <a:xfrm>
            <a:off x="3535200" y="2890651"/>
            <a:ext cx="2521714" cy="198000"/>
          </a:xfrm>
        </p:spPr>
        <p:txBody>
          <a:bodyPr wrap="square" rIns="90000" numCol="1" spcCol="0" anchor="t">
            <a:noAutofit/>
          </a:bodyPr>
          <a:lstStyle>
            <a:lvl1pPr>
              <a:lnSpc>
                <a:spcPct val="100000"/>
              </a:lnSpc>
              <a:spcBef>
                <a:spcPts val="277"/>
              </a:spcBef>
              <a:spcAft>
                <a:spcPts val="277"/>
              </a:spcAft>
              <a:defRPr sz="1200" b="0" i="0">
                <a:solidFill>
                  <a:schemeClr val="accent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Name</a:t>
            </a:r>
          </a:p>
        </p:txBody>
      </p:sp>
      <p:sp>
        <p:nvSpPr>
          <p:cNvPr id="42" name="Text Placeholder 29"/>
          <p:cNvSpPr>
            <a:spLocks noGrp="1"/>
          </p:cNvSpPr>
          <p:nvPr>
            <p:ph type="body" sz="quarter" idx="43" hasCustomPrompt="1"/>
          </p:nvPr>
        </p:nvSpPr>
        <p:spPr>
          <a:xfrm>
            <a:off x="3535200" y="3117766"/>
            <a:ext cx="2521714" cy="180000"/>
          </a:xfrm>
        </p:spPr>
        <p:txBody>
          <a:bodyPr wrap="square" rIns="90000" numCol="1" spcCol="0" anchor="ctr">
            <a:noAutofit/>
          </a:bodyPr>
          <a:lstStyle>
            <a:lvl1pPr>
              <a:lnSpc>
                <a:spcPct val="100000"/>
              </a:lnSpc>
              <a:spcBef>
                <a:spcPts val="277"/>
              </a:spcBef>
              <a:spcAft>
                <a:spcPts val="277"/>
              </a:spcAft>
              <a:defRPr sz="850" b="0" i="0" baseline="0">
                <a:solidFill>
                  <a:schemeClr val="tx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Title, Location</a:t>
            </a:r>
          </a:p>
        </p:txBody>
      </p:sp>
      <p:sp>
        <p:nvSpPr>
          <p:cNvPr id="28" name="Picture Placeholder 11">
            <a:extLst>
              <a:ext uri="{FF2B5EF4-FFF2-40B4-BE49-F238E27FC236}">
                <a16:creationId xmlns:a16="http://schemas.microsoft.com/office/drawing/2014/main" id="{C295572C-ED83-4902-A7C0-85EC99C51C75}"/>
              </a:ext>
            </a:extLst>
          </p:cNvPr>
          <p:cNvSpPr>
            <a:spLocks noGrp="1" noChangeAspect="1"/>
          </p:cNvSpPr>
          <p:nvPr>
            <p:ph type="pic" sz="quarter" idx="56" hasCustomPrompt="1"/>
          </p:nvPr>
        </p:nvSpPr>
        <p:spPr>
          <a:xfrm>
            <a:off x="360000" y="2134278"/>
            <a:ext cx="534116" cy="655200"/>
          </a:xfrm>
          <a:noFill/>
        </p:spPr>
        <p:txBody>
          <a:bodyPr wrap="square" anchor="ctr">
            <a:noAutofit/>
          </a:bodyPr>
          <a:lstStyle>
            <a:lvl1pPr marL="0" indent="0" algn="ctr">
              <a:buNone/>
              <a:defRPr sz="762" b="0">
                <a:solidFill>
                  <a:schemeClr val="tx1"/>
                </a:solidFill>
                <a:latin typeface="+mn-lt"/>
              </a:defRPr>
            </a:lvl1pPr>
          </a:lstStyle>
          <a:p>
            <a:r>
              <a:rPr lang="en-US" dirty="0"/>
              <a:t>Click icon to insert picture</a:t>
            </a:r>
          </a:p>
        </p:txBody>
      </p:sp>
      <p:sp>
        <p:nvSpPr>
          <p:cNvPr id="44" name="Text Placeholder 2">
            <a:extLst>
              <a:ext uri="{FF2B5EF4-FFF2-40B4-BE49-F238E27FC236}">
                <a16:creationId xmlns:a16="http://schemas.microsoft.com/office/drawing/2014/main" id="{E9FB8F21-1187-4F76-A37F-D5DE943BFE48}"/>
              </a:ext>
            </a:extLst>
          </p:cNvPr>
          <p:cNvSpPr>
            <a:spLocks noGrp="1"/>
          </p:cNvSpPr>
          <p:nvPr>
            <p:ph type="body" sz="quarter" idx="58" hasCustomPrompt="1"/>
          </p:nvPr>
        </p:nvSpPr>
        <p:spPr>
          <a:xfrm>
            <a:off x="360000" y="3314038"/>
            <a:ext cx="2521714" cy="258978"/>
          </a:xfrm>
        </p:spPr>
        <p:txBody>
          <a:bodyPr wrap="square" rIns="90000" anchor="t">
            <a:noAutofit/>
          </a:bodyPr>
          <a:lstStyle>
            <a:lvl1pPr>
              <a:lnSpc>
                <a:spcPct val="100000"/>
              </a:lnSpc>
              <a:spcBef>
                <a:spcPts val="277"/>
              </a:spcBef>
              <a:spcAft>
                <a:spcPts val="277"/>
              </a:spcAft>
              <a:defRPr sz="850" b="0" i="0" baseline="0">
                <a:solidFill>
                  <a:schemeClr val="tx1"/>
                </a:solidFill>
                <a:latin typeface="+mn-lt"/>
                <a:cs typeface="Caecilia LT Std Light"/>
              </a:defRPr>
            </a:lvl1pPr>
          </a:lstStyle>
          <a:p>
            <a:pPr lvl="0"/>
            <a:r>
              <a:rPr lang="en-US" dirty="0"/>
              <a:t>Contact details</a:t>
            </a:r>
          </a:p>
        </p:txBody>
      </p:sp>
      <p:sp>
        <p:nvSpPr>
          <p:cNvPr id="46" name="Text Placeholder 29">
            <a:extLst>
              <a:ext uri="{FF2B5EF4-FFF2-40B4-BE49-F238E27FC236}">
                <a16:creationId xmlns:a16="http://schemas.microsoft.com/office/drawing/2014/main" id="{E2589FE8-B003-4060-95CF-2B4DDC011406}"/>
              </a:ext>
            </a:extLst>
          </p:cNvPr>
          <p:cNvSpPr>
            <a:spLocks noGrp="1"/>
          </p:cNvSpPr>
          <p:nvPr>
            <p:ph type="body" sz="quarter" idx="60" hasCustomPrompt="1"/>
          </p:nvPr>
        </p:nvSpPr>
        <p:spPr>
          <a:xfrm>
            <a:off x="360000" y="2892075"/>
            <a:ext cx="2521714" cy="198000"/>
          </a:xfrm>
        </p:spPr>
        <p:txBody>
          <a:bodyPr wrap="square" rIns="90000" numCol="1" spcCol="0" anchor="t">
            <a:noAutofit/>
          </a:bodyPr>
          <a:lstStyle>
            <a:lvl1pPr>
              <a:lnSpc>
                <a:spcPct val="100000"/>
              </a:lnSpc>
              <a:spcBef>
                <a:spcPts val="277"/>
              </a:spcBef>
              <a:spcAft>
                <a:spcPts val="277"/>
              </a:spcAft>
              <a:defRPr sz="1200" b="0" i="0">
                <a:solidFill>
                  <a:schemeClr val="accent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Name</a:t>
            </a:r>
          </a:p>
        </p:txBody>
      </p:sp>
      <p:sp>
        <p:nvSpPr>
          <p:cNvPr id="47" name="Text Placeholder 29">
            <a:extLst>
              <a:ext uri="{FF2B5EF4-FFF2-40B4-BE49-F238E27FC236}">
                <a16:creationId xmlns:a16="http://schemas.microsoft.com/office/drawing/2014/main" id="{D35E264D-71D0-416B-81B8-419232D5D7BF}"/>
              </a:ext>
            </a:extLst>
          </p:cNvPr>
          <p:cNvSpPr>
            <a:spLocks noGrp="1"/>
          </p:cNvSpPr>
          <p:nvPr>
            <p:ph type="body" sz="quarter" idx="61" hasCustomPrompt="1"/>
          </p:nvPr>
        </p:nvSpPr>
        <p:spPr>
          <a:xfrm>
            <a:off x="360000" y="3119190"/>
            <a:ext cx="2521714" cy="180000"/>
          </a:xfrm>
        </p:spPr>
        <p:txBody>
          <a:bodyPr wrap="square" rIns="90000" numCol="1" spcCol="0" anchor="ctr">
            <a:noAutofit/>
          </a:bodyPr>
          <a:lstStyle>
            <a:lvl1pPr>
              <a:lnSpc>
                <a:spcPct val="100000"/>
              </a:lnSpc>
              <a:spcBef>
                <a:spcPts val="277"/>
              </a:spcBef>
              <a:spcAft>
                <a:spcPts val="277"/>
              </a:spcAft>
              <a:defRPr sz="850" b="0" i="0" baseline="0">
                <a:solidFill>
                  <a:schemeClr val="tx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Title, Location</a:t>
            </a:r>
          </a:p>
        </p:txBody>
      </p:sp>
      <p:sp>
        <p:nvSpPr>
          <p:cNvPr id="73" name="Picture Placeholder 11">
            <a:extLst>
              <a:ext uri="{FF2B5EF4-FFF2-40B4-BE49-F238E27FC236}">
                <a16:creationId xmlns:a16="http://schemas.microsoft.com/office/drawing/2014/main" id="{88175917-C24D-4B10-AA86-228C102B53A9}"/>
              </a:ext>
            </a:extLst>
          </p:cNvPr>
          <p:cNvSpPr>
            <a:spLocks noGrp="1" noChangeAspect="1"/>
          </p:cNvSpPr>
          <p:nvPr>
            <p:ph type="pic" sz="quarter" idx="62" hasCustomPrompt="1"/>
          </p:nvPr>
        </p:nvSpPr>
        <p:spPr>
          <a:xfrm>
            <a:off x="6706800" y="3693847"/>
            <a:ext cx="534116" cy="655200"/>
          </a:xfrm>
          <a:noFill/>
        </p:spPr>
        <p:txBody>
          <a:bodyPr wrap="square" anchor="ctr">
            <a:noAutofit/>
          </a:bodyPr>
          <a:lstStyle>
            <a:lvl1pPr marL="0" indent="0" algn="ctr">
              <a:buNone/>
              <a:defRPr sz="762" b="0">
                <a:solidFill>
                  <a:schemeClr val="tx1"/>
                </a:solidFill>
                <a:latin typeface="+mn-lt"/>
              </a:defRPr>
            </a:lvl1pPr>
          </a:lstStyle>
          <a:p>
            <a:r>
              <a:rPr lang="en-US" dirty="0"/>
              <a:t>Click icon to insert picture</a:t>
            </a:r>
          </a:p>
        </p:txBody>
      </p:sp>
      <p:sp>
        <p:nvSpPr>
          <p:cNvPr id="74" name="Text Placeholder 2">
            <a:extLst>
              <a:ext uri="{FF2B5EF4-FFF2-40B4-BE49-F238E27FC236}">
                <a16:creationId xmlns:a16="http://schemas.microsoft.com/office/drawing/2014/main" id="{DBD973A5-C3FB-47FD-AB62-C91794E7D164}"/>
              </a:ext>
            </a:extLst>
          </p:cNvPr>
          <p:cNvSpPr>
            <a:spLocks noGrp="1"/>
          </p:cNvSpPr>
          <p:nvPr>
            <p:ph type="body" sz="quarter" idx="63" hasCustomPrompt="1"/>
          </p:nvPr>
        </p:nvSpPr>
        <p:spPr>
          <a:xfrm>
            <a:off x="6706800" y="4873607"/>
            <a:ext cx="2521714" cy="258978"/>
          </a:xfrm>
        </p:spPr>
        <p:txBody>
          <a:bodyPr wrap="square" rIns="90000" anchor="t">
            <a:noAutofit/>
          </a:bodyPr>
          <a:lstStyle>
            <a:lvl1pPr>
              <a:lnSpc>
                <a:spcPct val="100000"/>
              </a:lnSpc>
              <a:spcBef>
                <a:spcPts val="277"/>
              </a:spcBef>
              <a:spcAft>
                <a:spcPts val="277"/>
              </a:spcAft>
              <a:defRPr sz="850" b="0" i="0" baseline="0">
                <a:solidFill>
                  <a:schemeClr val="tx1"/>
                </a:solidFill>
                <a:latin typeface="+mn-lt"/>
                <a:cs typeface="Caecilia LT Std Light"/>
              </a:defRPr>
            </a:lvl1pPr>
          </a:lstStyle>
          <a:p>
            <a:pPr lvl="0"/>
            <a:r>
              <a:rPr lang="en-US" dirty="0"/>
              <a:t>Contact details</a:t>
            </a:r>
          </a:p>
        </p:txBody>
      </p:sp>
      <p:sp>
        <p:nvSpPr>
          <p:cNvPr id="75" name="Text Placeholder 29">
            <a:extLst>
              <a:ext uri="{FF2B5EF4-FFF2-40B4-BE49-F238E27FC236}">
                <a16:creationId xmlns:a16="http://schemas.microsoft.com/office/drawing/2014/main" id="{14B7C035-D44F-423C-A5DB-2F65C122EC82}"/>
              </a:ext>
            </a:extLst>
          </p:cNvPr>
          <p:cNvSpPr>
            <a:spLocks noGrp="1"/>
          </p:cNvSpPr>
          <p:nvPr>
            <p:ph type="body" sz="quarter" idx="64" hasCustomPrompt="1"/>
          </p:nvPr>
        </p:nvSpPr>
        <p:spPr>
          <a:xfrm>
            <a:off x="6706800" y="4451644"/>
            <a:ext cx="2521714" cy="198000"/>
          </a:xfrm>
        </p:spPr>
        <p:txBody>
          <a:bodyPr wrap="square" rIns="90000" numCol="1" spcCol="0" anchor="t">
            <a:noAutofit/>
          </a:bodyPr>
          <a:lstStyle>
            <a:lvl1pPr>
              <a:lnSpc>
                <a:spcPct val="100000"/>
              </a:lnSpc>
              <a:spcBef>
                <a:spcPts val="277"/>
              </a:spcBef>
              <a:spcAft>
                <a:spcPts val="277"/>
              </a:spcAft>
              <a:defRPr sz="1200" b="0" i="0">
                <a:solidFill>
                  <a:schemeClr val="accent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Name</a:t>
            </a:r>
          </a:p>
        </p:txBody>
      </p:sp>
      <p:sp>
        <p:nvSpPr>
          <p:cNvPr id="76" name="Text Placeholder 29">
            <a:extLst>
              <a:ext uri="{FF2B5EF4-FFF2-40B4-BE49-F238E27FC236}">
                <a16:creationId xmlns:a16="http://schemas.microsoft.com/office/drawing/2014/main" id="{ADADF970-B5A0-4D57-B80F-140A7BE1E1A5}"/>
              </a:ext>
            </a:extLst>
          </p:cNvPr>
          <p:cNvSpPr>
            <a:spLocks noGrp="1"/>
          </p:cNvSpPr>
          <p:nvPr>
            <p:ph type="body" sz="quarter" idx="65" hasCustomPrompt="1"/>
          </p:nvPr>
        </p:nvSpPr>
        <p:spPr>
          <a:xfrm>
            <a:off x="6706800" y="4678759"/>
            <a:ext cx="2521714" cy="180000"/>
          </a:xfrm>
        </p:spPr>
        <p:txBody>
          <a:bodyPr wrap="square" rIns="90000" numCol="1" spcCol="0" anchor="ctr">
            <a:noAutofit/>
          </a:bodyPr>
          <a:lstStyle>
            <a:lvl1pPr>
              <a:lnSpc>
                <a:spcPct val="100000"/>
              </a:lnSpc>
              <a:spcBef>
                <a:spcPts val="277"/>
              </a:spcBef>
              <a:spcAft>
                <a:spcPts val="277"/>
              </a:spcAft>
              <a:defRPr sz="850" b="0" i="0" baseline="0">
                <a:solidFill>
                  <a:schemeClr val="tx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Title, Location</a:t>
            </a:r>
          </a:p>
        </p:txBody>
      </p:sp>
      <p:sp>
        <p:nvSpPr>
          <p:cNvPr id="77" name="Picture Placeholder 11">
            <a:extLst>
              <a:ext uri="{FF2B5EF4-FFF2-40B4-BE49-F238E27FC236}">
                <a16:creationId xmlns:a16="http://schemas.microsoft.com/office/drawing/2014/main" id="{9672650B-CCAC-4893-B66E-AE0DA67FF301}"/>
              </a:ext>
            </a:extLst>
          </p:cNvPr>
          <p:cNvSpPr>
            <a:spLocks noGrp="1" noChangeAspect="1"/>
          </p:cNvSpPr>
          <p:nvPr>
            <p:ph type="pic" sz="quarter" idx="66" hasCustomPrompt="1"/>
          </p:nvPr>
        </p:nvSpPr>
        <p:spPr>
          <a:xfrm>
            <a:off x="3533400" y="3693847"/>
            <a:ext cx="534116" cy="655200"/>
          </a:xfrm>
          <a:noFill/>
        </p:spPr>
        <p:txBody>
          <a:bodyPr wrap="square" anchor="ctr">
            <a:noAutofit/>
          </a:bodyPr>
          <a:lstStyle>
            <a:lvl1pPr marL="0" indent="0" algn="ctr">
              <a:buNone/>
              <a:defRPr sz="762" b="0">
                <a:solidFill>
                  <a:schemeClr val="tx1"/>
                </a:solidFill>
                <a:latin typeface="+mn-lt"/>
              </a:defRPr>
            </a:lvl1pPr>
          </a:lstStyle>
          <a:p>
            <a:r>
              <a:rPr lang="en-US" dirty="0"/>
              <a:t>Click icon to insert picture</a:t>
            </a:r>
          </a:p>
        </p:txBody>
      </p:sp>
      <p:sp>
        <p:nvSpPr>
          <p:cNvPr id="78" name="Text Placeholder 2">
            <a:extLst>
              <a:ext uri="{FF2B5EF4-FFF2-40B4-BE49-F238E27FC236}">
                <a16:creationId xmlns:a16="http://schemas.microsoft.com/office/drawing/2014/main" id="{ECBA717C-2769-4991-85E9-8C1302877990}"/>
              </a:ext>
            </a:extLst>
          </p:cNvPr>
          <p:cNvSpPr>
            <a:spLocks noGrp="1"/>
          </p:cNvSpPr>
          <p:nvPr>
            <p:ph type="body" sz="quarter" idx="67" hasCustomPrompt="1"/>
          </p:nvPr>
        </p:nvSpPr>
        <p:spPr>
          <a:xfrm>
            <a:off x="3535200" y="4873607"/>
            <a:ext cx="2521714" cy="258978"/>
          </a:xfrm>
        </p:spPr>
        <p:txBody>
          <a:bodyPr wrap="square" rIns="90000" anchor="t">
            <a:noAutofit/>
          </a:bodyPr>
          <a:lstStyle>
            <a:lvl1pPr>
              <a:lnSpc>
                <a:spcPct val="100000"/>
              </a:lnSpc>
              <a:spcBef>
                <a:spcPts val="277"/>
              </a:spcBef>
              <a:spcAft>
                <a:spcPts val="277"/>
              </a:spcAft>
              <a:defRPr sz="850" b="0" i="0" baseline="0">
                <a:solidFill>
                  <a:schemeClr val="tx1"/>
                </a:solidFill>
                <a:latin typeface="+mn-lt"/>
                <a:cs typeface="Caecilia LT Std Light"/>
              </a:defRPr>
            </a:lvl1pPr>
          </a:lstStyle>
          <a:p>
            <a:pPr lvl="0"/>
            <a:r>
              <a:rPr lang="en-US" dirty="0"/>
              <a:t>Contact details</a:t>
            </a:r>
          </a:p>
        </p:txBody>
      </p:sp>
      <p:sp>
        <p:nvSpPr>
          <p:cNvPr id="79" name="Text Placeholder 29">
            <a:extLst>
              <a:ext uri="{FF2B5EF4-FFF2-40B4-BE49-F238E27FC236}">
                <a16:creationId xmlns:a16="http://schemas.microsoft.com/office/drawing/2014/main" id="{F38E0666-0241-4C86-9A93-6905A336BD30}"/>
              </a:ext>
            </a:extLst>
          </p:cNvPr>
          <p:cNvSpPr>
            <a:spLocks noGrp="1"/>
          </p:cNvSpPr>
          <p:nvPr>
            <p:ph type="body" sz="quarter" idx="68" hasCustomPrompt="1"/>
          </p:nvPr>
        </p:nvSpPr>
        <p:spPr>
          <a:xfrm>
            <a:off x="3535200" y="4451644"/>
            <a:ext cx="2521714" cy="198000"/>
          </a:xfrm>
        </p:spPr>
        <p:txBody>
          <a:bodyPr wrap="square" rIns="90000" numCol="1" spcCol="0" anchor="t">
            <a:noAutofit/>
          </a:bodyPr>
          <a:lstStyle>
            <a:lvl1pPr>
              <a:lnSpc>
                <a:spcPct val="100000"/>
              </a:lnSpc>
              <a:spcBef>
                <a:spcPts val="277"/>
              </a:spcBef>
              <a:spcAft>
                <a:spcPts val="277"/>
              </a:spcAft>
              <a:defRPr sz="1200" b="0" i="0">
                <a:solidFill>
                  <a:schemeClr val="accent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Name</a:t>
            </a:r>
          </a:p>
        </p:txBody>
      </p:sp>
      <p:sp>
        <p:nvSpPr>
          <p:cNvPr id="80" name="Text Placeholder 29">
            <a:extLst>
              <a:ext uri="{FF2B5EF4-FFF2-40B4-BE49-F238E27FC236}">
                <a16:creationId xmlns:a16="http://schemas.microsoft.com/office/drawing/2014/main" id="{71E38DBD-A6DD-41ED-A372-9159B6744E4A}"/>
              </a:ext>
            </a:extLst>
          </p:cNvPr>
          <p:cNvSpPr>
            <a:spLocks noGrp="1"/>
          </p:cNvSpPr>
          <p:nvPr>
            <p:ph type="body" sz="quarter" idx="69" hasCustomPrompt="1"/>
          </p:nvPr>
        </p:nvSpPr>
        <p:spPr>
          <a:xfrm>
            <a:off x="3535200" y="4678759"/>
            <a:ext cx="2521714" cy="180000"/>
          </a:xfrm>
        </p:spPr>
        <p:txBody>
          <a:bodyPr wrap="square" rIns="90000" numCol="1" spcCol="0" anchor="ctr">
            <a:noAutofit/>
          </a:bodyPr>
          <a:lstStyle>
            <a:lvl1pPr>
              <a:lnSpc>
                <a:spcPct val="100000"/>
              </a:lnSpc>
              <a:spcBef>
                <a:spcPts val="277"/>
              </a:spcBef>
              <a:spcAft>
                <a:spcPts val="277"/>
              </a:spcAft>
              <a:defRPr sz="850" b="0" i="0" baseline="0">
                <a:solidFill>
                  <a:schemeClr val="tx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Title, Location</a:t>
            </a:r>
          </a:p>
        </p:txBody>
      </p:sp>
      <p:sp>
        <p:nvSpPr>
          <p:cNvPr id="81" name="Picture Placeholder 11">
            <a:extLst>
              <a:ext uri="{FF2B5EF4-FFF2-40B4-BE49-F238E27FC236}">
                <a16:creationId xmlns:a16="http://schemas.microsoft.com/office/drawing/2014/main" id="{F2639E68-1782-4C67-AC2B-766BB6AF80E0}"/>
              </a:ext>
            </a:extLst>
          </p:cNvPr>
          <p:cNvSpPr>
            <a:spLocks noGrp="1" noChangeAspect="1"/>
          </p:cNvSpPr>
          <p:nvPr>
            <p:ph type="pic" sz="quarter" idx="70" hasCustomPrompt="1"/>
          </p:nvPr>
        </p:nvSpPr>
        <p:spPr>
          <a:xfrm>
            <a:off x="360000" y="3695271"/>
            <a:ext cx="534116" cy="655200"/>
          </a:xfrm>
          <a:noFill/>
        </p:spPr>
        <p:txBody>
          <a:bodyPr wrap="square" anchor="ctr">
            <a:noAutofit/>
          </a:bodyPr>
          <a:lstStyle>
            <a:lvl1pPr marL="0" indent="0" algn="ctr">
              <a:buNone/>
              <a:defRPr sz="762" b="0">
                <a:solidFill>
                  <a:schemeClr val="tx1"/>
                </a:solidFill>
                <a:latin typeface="+mn-lt"/>
              </a:defRPr>
            </a:lvl1pPr>
          </a:lstStyle>
          <a:p>
            <a:r>
              <a:rPr lang="en-US" dirty="0"/>
              <a:t>Click icon to insert picture</a:t>
            </a:r>
          </a:p>
        </p:txBody>
      </p:sp>
      <p:sp>
        <p:nvSpPr>
          <p:cNvPr id="82" name="Text Placeholder 2">
            <a:extLst>
              <a:ext uri="{FF2B5EF4-FFF2-40B4-BE49-F238E27FC236}">
                <a16:creationId xmlns:a16="http://schemas.microsoft.com/office/drawing/2014/main" id="{A4C62834-B921-4490-AA09-58A21BB6E7F4}"/>
              </a:ext>
            </a:extLst>
          </p:cNvPr>
          <p:cNvSpPr>
            <a:spLocks noGrp="1"/>
          </p:cNvSpPr>
          <p:nvPr>
            <p:ph type="body" sz="quarter" idx="71" hasCustomPrompt="1"/>
          </p:nvPr>
        </p:nvSpPr>
        <p:spPr>
          <a:xfrm>
            <a:off x="360000" y="4875031"/>
            <a:ext cx="2521714" cy="258978"/>
          </a:xfrm>
        </p:spPr>
        <p:txBody>
          <a:bodyPr wrap="square" rIns="90000" anchor="t">
            <a:noAutofit/>
          </a:bodyPr>
          <a:lstStyle>
            <a:lvl1pPr>
              <a:lnSpc>
                <a:spcPct val="100000"/>
              </a:lnSpc>
              <a:spcBef>
                <a:spcPts val="277"/>
              </a:spcBef>
              <a:spcAft>
                <a:spcPts val="277"/>
              </a:spcAft>
              <a:defRPr sz="850" b="0" i="0" baseline="0">
                <a:solidFill>
                  <a:schemeClr val="tx1"/>
                </a:solidFill>
                <a:latin typeface="+mn-lt"/>
                <a:cs typeface="Caecilia LT Std Light"/>
              </a:defRPr>
            </a:lvl1pPr>
          </a:lstStyle>
          <a:p>
            <a:pPr lvl="0"/>
            <a:r>
              <a:rPr lang="en-US" dirty="0"/>
              <a:t>Contact details</a:t>
            </a:r>
          </a:p>
        </p:txBody>
      </p:sp>
      <p:sp>
        <p:nvSpPr>
          <p:cNvPr id="83" name="Text Placeholder 29">
            <a:extLst>
              <a:ext uri="{FF2B5EF4-FFF2-40B4-BE49-F238E27FC236}">
                <a16:creationId xmlns:a16="http://schemas.microsoft.com/office/drawing/2014/main" id="{959CFBB7-ABFA-488A-94D5-9CA59A70451B}"/>
              </a:ext>
            </a:extLst>
          </p:cNvPr>
          <p:cNvSpPr>
            <a:spLocks noGrp="1"/>
          </p:cNvSpPr>
          <p:nvPr>
            <p:ph type="body" sz="quarter" idx="72" hasCustomPrompt="1"/>
          </p:nvPr>
        </p:nvSpPr>
        <p:spPr>
          <a:xfrm>
            <a:off x="360000" y="4453068"/>
            <a:ext cx="2521714" cy="198000"/>
          </a:xfrm>
        </p:spPr>
        <p:txBody>
          <a:bodyPr wrap="square" rIns="90000" numCol="1" spcCol="0" anchor="t">
            <a:noAutofit/>
          </a:bodyPr>
          <a:lstStyle>
            <a:lvl1pPr>
              <a:lnSpc>
                <a:spcPct val="100000"/>
              </a:lnSpc>
              <a:spcBef>
                <a:spcPts val="277"/>
              </a:spcBef>
              <a:spcAft>
                <a:spcPts val="277"/>
              </a:spcAft>
              <a:defRPr sz="1200" b="0" i="0">
                <a:solidFill>
                  <a:schemeClr val="accent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Name</a:t>
            </a:r>
          </a:p>
        </p:txBody>
      </p:sp>
      <p:sp>
        <p:nvSpPr>
          <p:cNvPr id="84" name="Text Placeholder 29">
            <a:extLst>
              <a:ext uri="{FF2B5EF4-FFF2-40B4-BE49-F238E27FC236}">
                <a16:creationId xmlns:a16="http://schemas.microsoft.com/office/drawing/2014/main" id="{1C05FA27-7850-41F5-B1A6-0417FEE8CE56}"/>
              </a:ext>
            </a:extLst>
          </p:cNvPr>
          <p:cNvSpPr>
            <a:spLocks noGrp="1"/>
          </p:cNvSpPr>
          <p:nvPr>
            <p:ph type="body" sz="quarter" idx="73" hasCustomPrompt="1"/>
          </p:nvPr>
        </p:nvSpPr>
        <p:spPr>
          <a:xfrm>
            <a:off x="360000" y="4680183"/>
            <a:ext cx="2521714" cy="180000"/>
          </a:xfrm>
        </p:spPr>
        <p:txBody>
          <a:bodyPr wrap="square" rIns="90000" numCol="1" spcCol="0" anchor="ctr">
            <a:noAutofit/>
          </a:bodyPr>
          <a:lstStyle>
            <a:lvl1pPr>
              <a:lnSpc>
                <a:spcPct val="100000"/>
              </a:lnSpc>
              <a:spcBef>
                <a:spcPts val="277"/>
              </a:spcBef>
              <a:spcAft>
                <a:spcPts val="277"/>
              </a:spcAft>
              <a:defRPr sz="850" b="0" i="0" baseline="0">
                <a:solidFill>
                  <a:schemeClr val="tx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Title, Location</a:t>
            </a:r>
          </a:p>
        </p:txBody>
      </p:sp>
      <p:sp>
        <p:nvSpPr>
          <p:cNvPr id="85" name="Picture Placeholder 11">
            <a:extLst>
              <a:ext uri="{FF2B5EF4-FFF2-40B4-BE49-F238E27FC236}">
                <a16:creationId xmlns:a16="http://schemas.microsoft.com/office/drawing/2014/main" id="{9D455320-6396-46ED-A4C5-19F507CF48EE}"/>
              </a:ext>
            </a:extLst>
          </p:cNvPr>
          <p:cNvSpPr>
            <a:spLocks noGrp="1" noChangeAspect="1"/>
          </p:cNvSpPr>
          <p:nvPr>
            <p:ph type="pic" sz="quarter" idx="74" hasCustomPrompt="1"/>
          </p:nvPr>
        </p:nvSpPr>
        <p:spPr>
          <a:xfrm>
            <a:off x="6706800" y="5254840"/>
            <a:ext cx="534116" cy="655200"/>
          </a:xfrm>
          <a:noFill/>
        </p:spPr>
        <p:txBody>
          <a:bodyPr wrap="square" anchor="ctr">
            <a:noAutofit/>
          </a:bodyPr>
          <a:lstStyle>
            <a:lvl1pPr marL="0" indent="0" algn="ctr">
              <a:buNone/>
              <a:defRPr sz="762" b="0">
                <a:solidFill>
                  <a:schemeClr val="tx1"/>
                </a:solidFill>
                <a:latin typeface="+mn-lt"/>
              </a:defRPr>
            </a:lvl1pPr>
          </a:lstStyle>
          <a:p>
            <a:r>
              <a:rPr lang="en-US" dirty="0"/>
              <a:t>Click icon to insert picture</a:t>
            </a:r>
          </a:p>
        </p:txBody>
      </p:sp>
      <p:sp>
        <p:nvSpPr>
          <p:cNvPr id="86" name="Text Placeholder 2">
            <a:extLst>
              <a:ext uri="{FF2B5EF4-FFF2-40B4-BE49-F238E27FC236}">
                <a16:creationId xmlns:a16="http://schemas.microsoft.com/office/drawing/2014/main" id="{7CC2B082-B1AE-402E-9C4A-4C7EDF97CAFB}"/>
              </a:ext>
            </a:extLst>
          </p:cNvPr>
          <p:cNvSpPr>
            <a:spLocks noGrp="1"/>
          </p:cNvSpPr>
          <p:nvPr>
            <p:ph type="body" sz="quarter" idx="75" hasCustomPrompt="1"/>
          </p:nvPr>
        </p:nvSpPr>
        <p:spPr>
          <a:xfrm>
            <a:off x="6706800" y="6434600"/>
            <a:ext cx="2521714" cy="258978"/>
          </a:xfrm>
        </p:spPr>
        <p:txBody>
          <a:bodyPr wrap="square" rIns="90000" anchor="t">
            <a:noAutofit/>
          </a:bodyPr>
          <a:lstStyle>
            <a:lvl1pPr>
              <a:lnSpc>
                <a:spcPct val="100000"/>
              </a:lnSpc>
              <a:spcBef>
                <a:spcPts val="277"/>
              </a:spcBef>
              <a:spcAft>
                <a:spcPts val="277"/>
              </a:spcAft>
              <a:defRPr sz="850" b="0" i="0" baseline="0">
                <a:solidFill>
                  <a:schemeClr val="tx1"/>
                </a:solidFill>
                <a:latin typeface="+mn-lt"/>
                <a:cs typeface="Caecilia LT Std Light"/>
              </a:defRPr>
            </a:lvl1pPr>
          </a:lstStyle>
          <a:p>
            <a:pPr lvl="0"/>
            <a:r>
              <a:rPr lang="en-US" dirty="0"/>
              <a:t>Contact details</a:t>
            </a:r>
          </a:p>
        </p:txBody>
      </p:sp>
      <p:sp>
        <p:nvSpPr>
          <p:cNvPr id="87" name="Text Placeholder 29">
            <a:extLst>
              <a:ext uri="{FF2B5EF4-FFF2-40B4-BE49-F238E27FC236}">
                <a16:creationId xmlns:a16="http://schemas.microsoft.com/office/drawing/2014/main" id="{11AD1776-D27A-4771-8978-AABF138B9216}"/>
              </a:ext>
            </a:extLst>
          </p:cNvPr>
          <p:cNvSpPr>
            <a:spLocks noGrp="1"/>
          </p:cNvSpPr>
          <p:nvPr>
            <p:ph type="body" sz="quarter" idx="76" hasCustomPrompt="1"/>
          </p:nvPr>
        </p:nvSpPr>
        <p:spPr>
          <a:xfrm>
            <a:off x="6706800" y="6012637"/>
            <a:ext cx="2521714" cy="198000"/>
          </a:xfrm>
        </p:spPr>
        <p:txBody>
          <a:bodyPr wrap="square" rIns="90000" numCol="1" spcCol="0" anchor="t">
            <a:noAutofit/>
          </a:bodyPr>
          <a:lstStyle>
            <a:lvl1pPr>
              <a:lnSpc>
                <a:spcPct val="100000"/>
              </a:lnSpc>
              <a:spcBef>
                <a:spcPts val="277"/>
              </a:spcBef>
              <a:spcAft>
                <a:spcPts val="277"/>
              </a:spcAft>
              <a:defRPr sz="1200" b="0" i="0">
                <a:solidFill>
                  <a:schemeClr val="accent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Name</a:t>
            </a:r>
          </a:p>
        </p:txBody>
      </p:sp>
      <p:sp>
        <p:nvSpPr>
          <p:cNvPr id="88" name="Text Placeholder 29">
            <a:extLst>
              <a:ext uri="{FF2B5EF4-FFF2-40B4-BE49-F238E27FC236}">
                <a16:creationId xmlns:a16="http://schemas.microsoft.com/office/drawing/2014/main" id="{05879044-4CB8-44D2-A2B0-D193EF89D87E}"/>
              </a:ext>
            </a:extLst>
          </p:cNvPr>
          <p:cNvSpPr>
            <a:spLocks noGrp="1"/>
          </p:cNvSpPr>
          <p:nvPr>
            <p:ph type="body" sz="quarter" idx="77" hasCustomPrompt="1"/>
          </p:nvPr>
        </p:nvSpPr>
        <p:spPr>
          <a:xfrm>
            <a:off x="6706800" y="6239752"/>
            <a:ext cx="2521714" cy="180000"/>
          </a:xfrm>
        </p:spPr>
        <p:txBody>
          <a:bodyPr wrap="square" rIns="90000" numCol="1" spcCol="0" anchor="ctr">
            <a:noAutofit/>
          </a:bodyPr>
          <a:lstStyle>
            <a:lvl1pPr>
              <a:lnSpc>
                <a:spcPct val="100000"/>
              </a:lnSpc>
              <a:spcBef>
                <a:spcPts val="277"/>
              </a:spcBef>
              <a:spcAft>
                <a:spcPts val="277"/>
              </a:spcAft>
              <a:defRPr sz="850" b="0" i="0" baseline="0">
                <a:solidFill>
                  <a:schemeClr val="tx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Title, Location</a:t>
            </a:r>
          </a:p>
        </p:txBody>
      </p:sp>
      <p:sp>
        <p:nvSpPr>
          <p:cNvPr id="89" name="Picture Placeholder 11">
            <a:extLst>
              <a:ext uri="{FF2B5EF4-FFF2-40B4-BE49-F238E27FC236}">
                <a16:creationId xmlns:a16="http://schemas.microsoft.com/office/drawing/2014/main" id="{A4D868CA-2EE8-48A3-BA85-0972BACF5A2B}"/>
              </a:ext>
            </a:extLst>
          </p:cNvPr>
          <p:cNvSpPr>
            <a:spLocks noGrp="1" noChangeAspect="1"/>
          </p:cNvSpPr>
          <p:nvPr>
            <p:ph type="pic" sz="quarter" idx="78" hasCustomPrompt="1"/>
          </p:nvPr>
        </p:nvSpPr>
        <p:spPr>
          <a:xfrm>
            <a:off x="3533400" y="5254840"/>
            <a:ext cx="534116" cy="655200"/>
          </a:xfrm>
          <a:noFill/>
        </p:spPr>
        <p:txBody>
          <a:bodyPr wrap="square" anchor="ctr">
            <a:noAutofit/>
          </a:bodyPr>
          <a:lstStyle>
            <a:lvl1pPr marL="0" indent="0" algn="ctr">
              <a:buNone/>
              <a:defRPr sz="762" b="0">
                <a:solidFill>
                  <a:schemeClr val="tx1"/>
                </a:solidFill>
                <a:latin typeface="+mn-lt"/>
              </a:defRPr>
            </a:lvl1pPr>
          </a:lstStyle>
          <a:p>
            <a:r>
              <a:rPr lang="en-US" dirty="0"/>
              <a:t>Click icon to insert picture</a:t>
            </a:r>
          </a:p>
        </p:txBody>
      </p:sp>
      <p:sp>
        <p:nvSpPr>
          <p:cNvPr id="90" name="Text Placeholder 2">
            <a:extLst>
              <a:ext uri="{FF2B5EF4-FFF2-40B4-BE49-F238E27FC236}">
                <a16:creationId xmlns:a16="http://schemas.microsoft.com/office/drawing/2014/main" id="{84BA8B01-0282-4C2B-B2DC-433C323F3E56}"/>
              </a:ext>
            </a:extLst>
          </p:cNvPr>
          <p:cNvSpPr>
            <a:spLocks noGrp="1"/>
          </p:cNvSpPr>
          <p:nvPr>
            <p:ph type="body" sz="quarter" idx="79" hasCustomPrompt="1"/>
          </p:nvPr>
        </p:nvSpPr>
        <p:spPr>
          <a:xfrm>
            <a:off x="3535200" y="6434600"/>
            <a:ext cx="2521714" cy="258978"/>
          </a:xfrm>
        </p:spPr>
        <p:txBody>
          <a:bodyPr wrap="square" rIns="90000" anchor="t">
            <a:noAutofit/>
          </a:bodyPr>
          <a:lstStyle>
            <a:lvl1pPr>
              <a:lnSpc>
                <a:spcPct val="100000"/>
              </a:lnSpc>
              <a:spcBef>
                <a:spcPts val="277"/>
              </a:spcBef>
              <a:spcAft>
                <a:spcPts val="277"/>
              </a:spcAft>
              <a:defRPr sz="850" b="0" i="0" baseline="0">
                <a:solidFill>
                  <a:schemeClr val="tx1"/>
                </a:solidFill>
                <a:latin typeface="+mn-lt"/>
                <a:cs typeface="Caecilia LT Std Light"/>
              </a:defRPr>
            </a:lvl1pPr>
          </a:lstStyle>
          <a:p>
            <a:pPr lvl="0"/>
            <a:r>
              <a:rPr lang="en-US" dirty="0"/>
              <a:t>Contact details</a:t>
            </a:r>
          </a:p>
        </p:txBody>
      </p:sp>
      <p:sp>
        <p:nvSpPr>
          <p:cNvPr id="91" name="Text Placeholder 29">
            <a:extLst>
              <a:ext uri="{FF2B5EF4-FFF2-40B4-BE49-F238E27FC236}">
                <a16:creationId xmlns:a16="http://schemas.microsoft.com/office/drawing/2014/main" id="{26C647B7-C36A-4300-8692-ED25DC6D8D01}"/>
              </a:ext>
            </a:extLst>
          </p:cNvPr>
          <p:cNvSpPr>
            <a:spLocks noGrp="1"/>
          </p:cNvSpPr>
          <p:nvPr>
            <p:ph type="body" sz="quarter" idx="80" hasCustomPrompt="1"/>
          </p:nvPr>
        </p:nvSpPr>
        <p:spPr>
          <a:xfrm>
            <a:off x="3535200" y="6012637"/>
            <a:ext cx="2521714" cy="198000"/>
          </a:xfrm>
        </p:spPr>
        <p:txBody>
          <a:bodyPr wrap="square" rIns="90000" numCol="1" spcCol="0" anchor="t">
            <a:noAutofit/>
          </a:bodyPr>
          <a:lstStyle>
            <a:lvl1pPr>
              <a:lnSpc>
                <a:spcPct val="100000"/>
              </a:lnSpc>
              <a:spcBef>
                <a:spcPts val="277"/>
              </a:spcBef>
              <a:spcAft>
                <a:spcPts val="277"/>
              </a:spcAft>
              <a:defRPr sz="1200" b="0" i="0">
                <a:solidFill>
                  <a:schemeClr val="accent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Name</a:t>
            </a:r>
          </a:p>
        </p:txBody>
      </p:sp>
      <p:sp>
        <p:nvSpPr>
          <p:cNvPr id="92" name="Text Placeholder 29">
            <a:extLst>
              <a:ext uri="{FF2B5EF4-FFF2-40B4-BE49-F238E27FC236}">
                <a16:creationId xmlns:a16="http://schemas.microsoft.com/office/drawing/2014/main" id="{EC3AAEFC-9F2F-4D55-9230-E21AF3A94738}"/>
              </a:ext>
            </a:extLst>
          </p:cNvPr>
          <p:cNvSpPr>
            <a:spLocks noGrp="1"/>
          </p:cNvSpPr>
          <p:nvPr>
            <p:ph type="body" sz="quarter" idx="81" hasCustomPrompt="1"/>
          </p:nvPr>
        </p:nvSpPr>
        <p:spPr>
          <a:xfrm>
            <a:off x="3535200" y="6239752"/>
            <a:ext cx="2521714" cy="180000"/>
          </a:xfrm>
        </p:spPr>
        <p:txBody>
          <a:bodyPr wrap="square" rIns="90000" numCol="1" spcCol="0" anchor="ctr">
            <a:noAutofit/>
          </a:bodyPr>
          <a:lstStyle>
            <a:lvl1pPr>
              <a:lnSpc>
                <a:spcPct val="100000"/>
              </a:lnSpc>
              <a:spcBef>
                <a:spcPts val="277"/>
              </a:spcBef>
              <a:spcAft>
                <a:spcPts val="277"/>
              </a:spcAft>
              <a:defRPr sz="850" b="0" i="0" baseline="0">
                <a:solidFill>
                  <a:schemeClr val="tx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Title, Location</a:t>
            </a:r>
          </a:p>
        </p:txBody>
      </p:sp>
      <p:sp>
        <p:nvSpPr>
          <p:cNvPr id="93" name="Picture Placeholder 11">
            <a:extLst>
              <a:ext uri="{FF2B5EF4-FFF2-40B4-BE49-F238E27FC236}">
                <a16:creationId xmlns:a16="http://schemas.microsoft.com/office/drawing/2014/main" id="{6F31515B-D606-4775-B2F9-9F9EDFD85BA2}"/>
              </a:ext>
            </a:extLst>
          </p:cNvPr>
          <p:cNvSpPr>
            <a:spLocks noGrp="1" noChangeAspect="1"/>
          </p:cNvSpPr>
          <p:nvPr>
            <p:ph type="pic" sz="quarter" idx="82" hasCustomPrompt="1"/>
          </p:nvPr>
        </p:nvSpPr>
        <p:spPr>
          <a:xfrm>
            <a:off x="360000" y="5256264"/>
            <a:ext cx="534116" cy="655200"/>
          </a:xfrm>
          <a:noFill/>
        </p:spPr>
        <p:txBody>
          <a:bodyPr wrap="square" anchor="ctr">
            <a:noAutofit/>
          </a:bodyPr>
          <a:lstStyle>
            <a:lvl1pPr marL="0" indent="0" algn="ctr">
              <a:buNone/>
              <a:defRPr sz="762" b="0">
                <a:solidFill>
                  <a:schemeClr val="tx1"/>
                </a:solidFill>
                <a:latin typeface="+mn-lt"/>
              </a:defRPr>
            </a:lvl1pPr>
          </a:lstStyle>
          <a:p>
            <a:r>
              <a:rPr lang="en-US" dirty="0"/>
              <a:t>Click icon to insert picture</a:t>
            </a:r>
          </a:p>
        </p:txBody>
      </p:sp>
      <p:sp>
        <p:nvSpPr>
          <p:cNvPr id="94" name="Text Placeholder 2">
            <a:extLst>
              <a:ext uri="{FF2B5EF4-FFF2-40B4-BE49-F238E27FC236}">
                <a16:creationId xmlns:a16="http://schemas.microsoft.com/office/drawing/2014/main" id="{67DA8641-5C20-4895-B304-DC59E3772527}"/>
              </a:ext>
            </a:extLst>
          </p:cNvPr>
          <p:cNvSpPr>
            <a:spLocks noGrp="1"/>
          </p:cNvSpPr>
          <p:nvPr>
            <p:ph type="body" sz="quarter" idx="83" hasCustomPrompt="1"/>
          </p:nvPr>
        </p:nvSpPr>
        <p:spPr>
          <a:xfrm>
            <a:off x="360000" y="6436024"/>
            <a:ext cx="2521714" cy="258978"/>
          </a:xfrm>
        </p:spPr>
        <p:txBody>
          <a:bodyPr wrap="square" rIns="90000" anchor="t">
            <a:noAutofit/>
          </a:bodyPr>
          <a:lstStyle>
            <a:lvl1pPr>
              <a:lnSpc>
                <a:spcPct val="100000"/>
              </a:lnSpc>
              <a:spcBef>
                <a:spcPts val="277"/>
              </a:spcBef>
              <a:spcAft>
                <a:spcPts val="277"/>
              </a:spcAft>
              <a:defRPr sz="850" b="0" i="0" baseline="0">
                <a:solidFill>
                  <a:schemeClr val="tx1"/>
                </a:solidFill>
                <a:latin typeface="+mn-lt"/>
                <a:cs typeface="Caecilia LT Std Light"/>
              </a:defRPr>
            </a:lvl1pPr>
          </a:lstStyle>
          <a:p>
            <a:pPr lvl="0"/>
            <a:r>
              <a:rPr lang="en-US" dirty="0"/>
              <a:t>Contact details</a:t>
            </a:r>
          </a:p>
        </p:txBody>
      </p:sp>
      <p:sp>
        <p:nvSpPr>
          <p:cNvPr id="95" name="Text Placeholder 29">
            <a:extLst>
              <a:ext uri="{FF2B5EF4-FFF2-40B4-BE49-F238E27FC236}">
                <a16:creationId xmlns:a16="http://schemas.microsoft.com/office/drawing/2014/main" id="{7212210A-65AE-48AC-9AAB-C657F60C653B}"/>
              </a:ext>
            </a:extLst>
          </p:cNvPr>
          <p:cNvSpPr>
            <a:spLocks noGrp="1"/>
          </p:cNvSpPr>
          <p:nvPr>
            <p:ph type="body" sz="quarter" idx="84" hasCustomPrompt="1"/>
          </p:nvPr>
        </p:nvSpPr>
        <p:spPr>
          <a:xfrm>
            <a:off x="360000" y="6014061"/>
            <a:ext cx="2521714" cy="198000"/>
          </a:xfrm>
        </p:spPr>
        <p:txBody>
          <a:bodyPr wrap="square" rIns="90000" numCol="1" spcCol="0" anchor="t">
            <a:noAutofit/>
          </a:bodyPr>
          <a:lstStyle>
            <a:lvl1pPr>
              <a:lnSpc>
                <a:spcPct val="100000"/>
              </a:lnSpc>
              <a:spcBef>
                <a:spcPts val="277"/>
              </a:spcBef>
              <a:spcAft>
                <a:spcPts val="277"/>
              </a:spcAft>
              <a:defRPr sz="1200" b="0" i="0">
                <a:solidFill>
                  <a:schemeClr val="accent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Name</a:t>
            </a:r>
          </a:p>
        </p:txBody>
      </p:sp>
      <p:sp>
        <p:nvSpPr>
          <p:cNvPr id="96" name="Text Placeholder 29">
            <a:extLst>
              <a:ext uri="{FF2B5EF4-FFF2-40B4-BE49-F238E27FC236}">
                <a16:creationId xmlns:a16="http://schemas.microsoft.com/office/drawing/2014/main" id="{21AA41F4-33EF-4810-9A43-9592ACB53005}"/>
              </a:ext>
            </a:extLst>
          </p:cNvPr>
          <p:cNvSpPr>
            <a:spLocks noGrp="1"/>
          </p:cNvSpPr>
          <p:nvPr>
            <p:ph type="body" sz="quarter" idx="85" hasCustomPrompt="1"/>
          </p:nvPr>
        </p:nvSpPr>
        <p:spPr>
          <a:xfrm>
            <a:off x="360000" y="6241176"/>
            <a:ext cx="2521714" cy="180000"/>
          </a:xfrm>
        </p:spPr>
        <p:txBody>
          <a:bodyPr wrap="square" rIns="90000" numCol="1" spcCol="0" anchor="ctr">
            <a:noAutofit/>
          </a:bodyPr>
          <a:lstStyle>
            <a:lvl1pPr>
              <a:lnSpc>
                <a:spcPct val="100000"/>
              </a:lnSpc>
              <a:spcBef>
                <a:spcPts val="277"/>
              </a:spcBef>
              <a:spcAft>
                <a:spcPts val="277"/>
              </a:spcAft>
              <a:defRPr sz="850" b="0" i="0" baseline="0">
                <a:solidFill>
                  <a:schemeClr val="tx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Title, Location</a:t>
            </a:r>
          </a:p>
        </p:txBody>
      </p:sp>
      <p:grpSp>
        <p:nvGrpSpPr>
          <p:cNvPr id="105" name="Group 104">
            <a:extLst>
              <a:ext uri="{FF2B5EF4-FFF2-40B4-BE49-F238E27FC236}">
                <a16:creationId xmlns:a16="http://schemas.microsoft.com/office/drawing/2014/main" id="{2FD14D33-64FD-43E3-8255-7DF67F41F587}"/>
              </a:ext>
            </a:extLst>
          </p:cNvPr>
          <p:cNvGrpSpPr/>
          <p:nvPr userDrawn="1"/>
        </p:nvGrpSpPr>
        <p:grpSpPr>
          <a:xfrm>
            <a:off x="360000" y="370800"/>
            <a:ext cx="9546000" cy="16980"/>
            <a:chOff x="360000" y="257174"/>
            <a:chExt cx="9546000" cy="16980"/>
          </a:xfrm>
        </p:grpSpPr>
        <p:cxnSp>
          <p:nvCxnSpPr>
            <p:cNvPr id="106" name="Straight Connector 105">
              <a:extLst>
                <a:ext uri="{FF2B5EF4-FFF2-40B4-BE49-F238E27FC236}">
                  <a16:creationId xmlns:a16="http://schemas.microsoft.com/office/drawing/2014/main" id="{0E4805A2-6A3E-46F5-83E8-79F137980C57}"/>
                </a:ext>
              </a:extLst>
            </p:cNvPr>
            <p:cNvCxnSpPr>
              <a:cxnSpLocks/>
            </p:cNvCxnSpPr>
            <p:nvPr userDrawn="1"/>
          </p:nvCxnSpPr>
          <p:spPr>
            <a:xfrm>
              <a:off x="360000" y="257174"/>
              <a:ext cx="9546000" cy="0"/>
            </a:xfrm>
            <a:prstGeom prst="line">
              <a:avLst/>
            </a:prstGeom>
            <a:solidFill>
              <a:schemeClr val="bg1"/>
            </a:solidFill>
            <a:ln w="444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AEC5B663-4EB3-4698-8076-8DF6B1192162}"/>
                </a:ext>
              </a:extLst>
            </p:cNvPr>
            <p:cNvCxnSpPr/>
            <p:nvPr userDrawn="1"/>
          </p:nvCxnSpPr>
          <p:spPr>
            <a:xfrm>
              <a:off x="9546000" y="274154"/>
              <a:ext cx="360000" cy="0"/>
            </a:xfrm>
            <a:prstGeom prst="line">
              <a:avLst/>
            </a:prstGeom>
            <a:ln w="508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91578388"/>
      </p:ext>
    </p:extLst>
  </p:cSld>
  <p:clrMapOvr>
    <a:masterClrMapping/>
  </p:clrMapOvr>
  <p:transition>
    <p:fade/>
  </p:transition>
  <p:extLst>
    <p:ext uri="{DCECCB84-F9BA-43D5-87BE-67443E8EF086}">
      <p15:sldGuideLst xmlns:p15="http://schemas.microsoft.com/office/powerpoint/2012/main">
        <p15:guide id="1" orient="horz" pos="1344">
          <p15:clr>
            <a:srgbClr val="FBAE40"/>
          </p15:clr>
        </p15:guide>
        <p15:guide id="2" pos="312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body text ">
    <p:bg>
      <p:bgPr>
        <a:solidFill>
          <a:schemeClr val="tx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744F268-C126-4DD0-8D68-F01ABD866258}"/>
              </a:ext>
            </a:extLst>
          </p:cNvPr>
          <p:cNvSpPr/>
          <p:nvPr userDrawn="1"/>
        </p:nvSpPr>
        <p:spPr>
          <a:xfrm>
            <a:off x="0" y="2"/>
            <a:ext cx="9920364" cy="6878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solidFill>
                <a:srgbClr val="FFFFFF"/>
              </a:solidFill>
            </a:endParaRPr>
          </a:p>
        </p:txBody>
      </p:sp>
      <p:sp>
        <p:nvSpPr>
          <p:cNvPr id="3" name="Date Placeholder 2"/>
          <p:cNvSpPr>
            <a:spLocks noGrp="1"/>
          </p:cNvSpPr>
          <p:nvPr>
            <p:ph type="dt" sz="half" idx="10"/>
          </p:nvPr>
        </p:nvSpPr>
        <p:spPr/>
        <p:txBody>
          <a:bodyPr/>
          <a:lstStyle/>
          <a:p>
            <a:endParaRPr lang="en-GB">
              <a:solidFill>
                <a:srgbClr val="32363F">
                  <a:tint val="75000"/>
                </a:srgbClr>
              </a:solidFill>
            </a:endParaRPr>
          </a:p>
        </p:txBody>
      </p:sp>
      <p:sp>
        <p:nvSpPr>
          <p:cNvPr id="4" name="Footer Placeholder 3"/>
          <p:cNvSpPr>
            <a:spLocks noGrp="1"/>
          </p:cNvSpPr>
          <p:nvPr>
            <p:ph type="ftr" sz="quarter" idx="11"/>
          </p:nvPr>
        </p:nvSpPr>
        <p:spPr/>
        <p:txBody>
          <a:bodyPr/>
          <a:lstStyle/>
          <a:p>
            <a:endParaRPr lang="en-GB" dirty="0">
              <a:solidFill>
                <a:srgbClr val="32363F">
                  <a:tint val="75000"/>
                </a:srgbClr>
              </a:solidFill>
            </a:endParaRPr>
          </a:p>
        </p:txBody>
      </p:sp>
      <p:sp>
        <p:nvSpPr>
          <p:cNvPr id="2" name="Title 1"/>
          <p:cNvSpPr>
            <a:spLocks noGrp="1"/>
          </p:cNvSpPr>
          <p:nvPr>
            <p:ph type="title" hasCustomPrompt="1"/>
          </p:nvPr>
        </p:nvSpPr>
        <p:spPr>
          <a:xfrm>
            <a:off x="359999" y="986268"/>
            <a:ext cx="8877663" cy="498517"/>
          </a:xfrm>
        </p:spPr>
        <p:txBody>
          <a:bodyPr wrap="square"/>
          <a:lstStyle/>
          <a:p>
            <a:r>
              <a:rPr lang="en-US" dirty="0"/>
              <a:t>Click to edit title</a:t>
            </a:r>
            <a:endParaRPr lang="en-GB" dirty="0"/>
          </a:p>
        </p:txBody>
      </p:sp>
      <p:sp>
        <p:nvSpPr>
          <p:cNvPr id="5" name="Slide Number Placeholder 4"/>
          <p:cNvSpPr>
            <a:spLocks noGrp="1"/>
          </p:cNvSpPr>
          <p:nvPr>
            <p:ph type="sldNum" sz="quarter" idx="12"/>
          </p:nvPr>
        </p:nvSpPr>
        <p:spPr>
          <a:xfrm>
            <a:off x="9454865" y="309600"/>
            <a:ext cx="446400" cy="529200"/>
          </a:xfrm>
        </p:spPr>
        <p:txBody>
          <a:bodyPr/>
          <a:lstStyle/>
          <a:p>
            <a:fld id="{FC9DAC69-A2FC-46F8-94C8-F8106C1B4EB5}" type="slidenum">
              <a:rPr lang="en-GB" smtClean="0">
                <a:solidFill>
                  <a:srgbClr val="EC751A"/>
                </a:solidFill>
              </a:rPr>
              <a:pPr/>
              <a:t>‹#›</a:t>
            </a:fld>
            <a:endParaRPr lang="en-GB">
              <a:solidFill>
                <a:srgbClr val="EC751A"/>
              </a:solidFill>
            </a:endParaRPr>
          </a:p>
        </p:txBody>
      </p:sp>
      <p:sp>
        <p:nvSpPr>
          <p:cNvPr id="52" name="Text Placeholder 51"/>
          <p:cNvSpPr>
            <a:spLocks noGrp="1"/>
          </p:cNvSpPr>
          <p:nvPr>
            <p:ph type="body" sz="quarter" idx="13" hasCustomPrompt="1"/>
          </p:nvPr>
        </p:nvSpPr>
        <p:spPr>
          <a:xfrm>
            <a:off x="359999" y="2133234"/>
            <a:ext cx="8877663" cy="3937854"/>
          </a:xfrm>
        </p:spPr>
        <p:txBody>
          <a:bodyPr wrap="square"/>
          <a:lstStyle>
            <a:lvl1pPr>
              <a:defRPr/>
            </a:lvl1pPr>
          </a:lstStyle>
          <a:p>
            <a:pPr lvl="0"/>
            <a:r>
              <a:rPr lang="en-US" dirty="0"/>
              <a:t>Click to edit body text. See user tip on the left on how to style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15" name="Group 14">
            <a:extLst>
              <a:ext uri="{FF2B5EF4-FFF2-40B4-BE49-F238E27FC236}">
                <a16:creationId xmlns:a16="http://schemas.microsoft.com/office/drawing/2014/main" id="{685D867C-3537-42DF-BF46-62E4F22CCA9C}"/>
              </a:ext>
            </a:extLst>
          </p:cNvPr>
          <p:cNvGrpSpPr/>
          <p:nvPr userDrawn="1"/>
        </p:nvGrpSpPr>
        <p:grpSpPr>
          <a:xfrm>
            <a:off x="360000" y="370800"/>
            <a:ext cx="9546000" cy="16980"/>
            <a:chOff x="360000" y="257174"/>
            <a:chExt cx="9546000" cy="16980"/>
          </a:xfrm>
        </p:grpSpPr>
        <p:cxnSp>
          <p:nvCxnSpPr>
            <p:cNvPr id="16" name="Straight Connector 15">
              <a:extLst>
                <a:ext uri="{FF2B5EF4-FFF2-40B4-BE49-F238E27FC236}">
                  <a16:creationId xmlns:a16="http://schemas.microsoft.com/office/drawing/2014/main" id="{51390610-4D2C-4306-B740-38ED0754B922}"/>
                </a:ext>
              </a:extLst>
            </p:cNvPr>
            <p:cNvCxnSpPr>
              <a:cxnSpLocks/>
            </p:cNvCxnSpPr>
            <p:nvPr userDrawn="1"/>
          </p:nvCxnSpPr>
          <p:spPr>
            <a:xfrm>
              <a:off x="360000" y="257174"/>
              <a:ext cx="9546000" cy="0"/>
            </a:xfrm>
            <a:prstGeom prst="line">
              <a:avLst/>
            </a:prstGeom>
            <a:solidFill>
              <a:schemeClr val="bg1"/>
            </a:solidFill>
            <a:ln w="444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C988852-596F-45A3-B0FF-DE36F8341755}"/>
                </a:ext>
              </a:extLst>
            </p:cNvPr>
            <p:cNvCxnSpPr/>
            <p:nvPr userDrawn="1"/>
          </p:nvCxnSpPr>
          <p:spPr>
            <a:xfrm>
              <a:off x="9546000" y="274154"/>
              <a:ext cx="360000" cy="0"/>
            </a:xfrm>
            <a:prstGeom prst="line">
              <a:avLst/>
            </a:prstGeom>
            <a:ln w="508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3482732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ront cover teal ">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CB40423-2710-4DF6-BAED-7D6B7EDB7AA4}"/>
              </a:ext>
            </a:extLst>
          </p:cNvPr>
          <p:cNvSpPr/>
          <p:nvPr userDrawn="1"/>
        </p:nvSpPr>
        <p:spPr>
          <a:xfrm>
            <a:off x="0" y="0"/>
            <a:ext cx="9911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sp>
        <p:nvSpPr>
          <p:cNvPr id="9" name="Rectangle 8">
            <a:extLst>
              <a:ext uri="{FF2B5EF4-FFF2-40B4-BE49-F238E27FC236}">
                <a16:creationId xmlns:a16="http://schemas.microsoft.com/office/drawing/2014/main" id="{B1B6F297-F062-4A24-B5EC-39AA1867EF81}"/>
              </a:ext>
            </a:extLst>
          </p:cNvPr>
          <p:cNvSpPr/>
          <p:nvPr userDrawn="1"/>
        </p:nvSpPr>
        <p:spPr>
          <a:xfrm>
            <a:off x="0" y="0"/>
            <a:ext cx="990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sp>
        <p:nvSpPr>
          <p:cNvPr id="3" name="Slide Number Placeholder 2"/>
          <p:cNvSpPr>
            <a:spLocks noGrp="1"/>
          </p:cNvSpPr>
          <p:nvPr>
            <p:ph type="sldNum" sz="quarter" idx="10"/>
          </p:nvPr>
        </p:nvSpPr>
        <p:spPr/>
        <p:txBody>
          <a:bodyPr/>
          <a:lstStyle/>
          <a:p>
            <a:fld id="{74CFB796-47D1-194A-A21B-C8DDD0F0FEAD}" type="slidenum">
              <a:rPr lang="en-US" smtClean="0"/>
              <a:pPr/>
              <a:t>‹#›</a:t>
            </a:fld>
            <a:endParaRPr lang="en-US" dirty="0"/>
          </a:p>
        </p:txBody>
      </p:sp>
      <p:sp>
        <p:nvSpPr>
          <p:cNvPr id="6" name="Text Placeholder 16"/>
          <p:cNvSpPr>
            <a:spLocks noGrp="1"/>
          </p:cNvSpPr>
          <p:nvPr>
            <p:ph type="body" sz="quarter" idx="14" hasCustomPrompt="1"/>
          </p:nvPr>
        </p:nvSpPr>
        <p:spPr>
          <a:xfrm>
            <a:off x="360000" y="2219041"/>
            <a:ext cx="7434124" cy="297839"/>
          </a:xfrm>
          <a:prstGeom prst="rect">
            <a:avLst/>
          </a:prstGeom>
        </p:spPr>
        <p:txBody>
          <a:bodyPr wrap="square" anchor="ctr">
            <a:noAutofit/>
          </a:bodyPr>
          <a:lstStyle>
            <a:lvl1pPr marL="0" indent="0">
              <a:lnSpc>
                <a:spcPct val="100000"/>
              </a:lnSpc>
              <a:spcBef>
                <a:spcPts val="277"/>
              </a:spcBef>
              <a:spcAft>
                <a:spcPts val="277"/>
              </a:spcAft>
              <a:buNone/>
              <a:defRPr sz="1600">
                <a:solidFill>
                  <a:schemeClr val="bg1"/>
                </a:solidFill>
                <a:latin typeface="Caecilia LT Std Roman" pitchFamily="50" charset="0"/>
              </a:defRPr>
            </a:lvl1pPr>
            <a:lvl2pPr>
              <a:buNone/>
              <a:defRPr>
                <a:solidFill>
                  <a:srgbClr val="FF0000"/>
                </a:solidFill>
                <a:latin typeface="+mn-lt"/>
              </a:defRPr>
            </a:lvl2pPr>
            <a:lvl3pPr>
              <a:buNone/>
              <a:defRPr>
                <a:solidFill>
                  <a:srgbClr val="FF0000"/>
                </a:solidFill>
                <a:latin typeface="+mn-lt"/>
              </a:defRPr>
            </a:lvl3pPr>
            <a:lvl4pPr>
              <a:buNone/>
              <a:defRPr>
                <a:solidFill>
                  <a:srgbClr val="FF0000"/>
                </a:solidFill>
                <a:latin typeface="+mn-lt"/>
              </a:defRPr>
            </a:lvl4pPr>
            <a:lvl5pPr>
              <a:buNone/>
              <a:defRPr>
                <a:solidFill>
                  <a:srgbClr val="FF0000"/>
                </a:solidFill>
                <a:latin typeface="+mn-lt"/>
              </a:defRPr>
            </a:lvl5pPr>
          </a:lstStyle>
          <a:p>
            <a:pPr lvl="0"/>
            <a:r>
              <a:rPr lang="en-US" dirty="0"/>
              <a:t>Click to edit subtitle</a:t>
            </a:r>
            <a:endParaRPr lang="en-GB" dirty="0"/>
          </a:p>
        </p:txBody>
      </p:sp>
      <p:sp>
        <p:nvSpPr>
          <p:cNvPr id="7" name="Text Placeholder 16"/>
          <p:cNvSpPr>
            <a:spLocks noGrp="1"/>
          </p:cNvSpPr>
          <p:nvPr>
            <p:ph type="body" sz="quarter" idx="15" hasCustomPrompt="1"/>
          </p:nvPr>
        </p:nvSpPr>
        <p:spPr>
          <a:xfrm>
            <a:off x="360000" y="2516881"/>
            <a:ext cx="7434124" cy="297839"/>
          </a:xfrm>
          <a:prstGeom prst="rect">
            <a:avLst/>
          </a:prstGeom>
        </p:spPr>
        <p:txBody>
          <a:bodyPr wrap="square">
            <a:noAutofit/>
          </a:bodyPr>
          <a:lstStyle>
            <a:lvl1pPr marL="0" indent="0">
              <a:lnSpc>
                <a:spcPct val="100000"/>
              </a:lnSpc>
              <a:spcBef>
                <a:spcPts val="277"/>
              </a:spcBef>
              <a:spcAft>
                <a:spcPts val="277"/>
              </a:spcAft>
              <a:buNone/>
              <a:defRPr sz="1600">
                <a:solidFill>
                  <a:schemeClr val="bg1"/>
                </a:solidFill>
                <a:latin typeface="+mn-lt"/>
              </a:defRPr>
            </a:lvl1pPr>
            <a:lvl2pPr>
              <a:buNone/>
              <a:defRPr>
                <a:solidFill>
                  <a:srgbClr val="FF0000"/>
                </a:solidFill>
                <a:latin typeface="+mn-lt"/>
              </a:defRPr>
            </a:lvl2pPr>
            <a:lvl3pPr>
              <a:buNone/>
              <a:defRPr>
                <a:solidFill>
                  <a:srgbClr val="FF0000"/>
                </a:solidFill>
                <a:latin typeface="+mn-lt"/>
              </a:defRPr>
            </a:lvl3pPr>
            <a:lvl4pPr>
              <a:buNone/>
              <a:defRPr>
                <a:solidFill>
                  <a:srgbClr val="FF0000"/>
                </a:solidFill>
                <a:latin typeface="+mn-lt"/>
              </a:defRPr>
            </a:lvl4pPr>
            <a:lvl5pPr>
              <a:buNone/>
              <a:defRPr>
                <a:solidFill>
                  <a:srgbClr val="FF0000"/>
                </a:solidFill>
                <a:latin typeface="+mn-lt"/>
              </a:defRPr>
            </a:lvl5pPr>
          </a:lstStyle>
          <a:p>
            <a:pPr lvl="0"/>
            <a:r>
              <a:rPr lang="en-US" dirty="0"/>
              <a:t>Click to manually add date</a:t>
            </a:r>
          </a:p>
        </p:txBody>
      </p:sp>
      <p:sp>
        <p:nvSpPr>
          <p:cNvPr id="8" name="Title 7"/>
          <p:cNvSpPr>
            <a:spLocks noGrp="1"/>
          </p:cNvSpPr>
          <p:nvPr>
            <p:ph type="title" hasCustomPrompt="1"/>
          </p:nvPr>
        </p:nvSpPr>
        <p:spPr>
          <a:xfrm>
            <a:off x="360000" y="1584488"/>
            <a:ext cx="7434124" cy="644124"/>
          </a:xfrm>
          <a:prstGeom prst="rect">
            <a:avLst/>
          </a:prstGeom>
        </p:spPr>
        <p:txBody>
          <a:bodyPr wrap="square" anchor="b">
            <a:noAutofit/>
          </a:bodyPr>
          <a:lstStyle>
            <a:lvl1pPr>
              <a:lnSpc>
                <a:spcPct val="100000"/>
              </a:lnSpc>
              <a:spcBef>
                <a:spcPts val="277"/>
              </a:spcBef>
              <a:spcAft>
                <a:spcPts val="277"/>
              </a:spcAft>
              <a:defRPr sz="3600" baseline="0">
                <a:latin typeface="+mj-lt"/>
              </a:defRPr>
            </a:lvl1pPr>
          </a:lstStyle>
          <a:p>
            <a:r>
              <a:rPr lang="en-US" dirty="0"/>
              <a:t>Presentation title</a:t>
            </a:r>
            <a:endParaRPr lang="en-GB" dirty="0"/>
          </a:p>
        </p:txBody>
      </p:sp>
      <p:pic>
        <p:nvPicPr>
          <p:cNvPr id="19" name="Picture 18">
            <a:extLst>
              <a:ext uri="{FF2B5EF4-FFF2-40B4-BE49-F238E27FC236}">
                <a16:creationId xmlns:a16="http://schemas.microsoft.com/office/drawing/2014/main" id="{5DB57618-8291-4CDD-91AD-7D80076627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3000" y="540611"/>
            <a:ext cx="1872000" cy="346972"/>
          </a:xfrm>
          <a:prstGeom prst="rect">
            <a:avLst/>
          </a:prstGeom>
        </p:spPr>
      </p:pic>
      <p:grpSp>
        <p:nvGrpSpPr>
          <p:cNvPr id="20" name="Group 19">
            <a:extLst>
              <a:ext uri="{FF2B5EF4-FFF2-40B4-BE49-F238E27FC236}">
                <a16:creationId xmlns:a16="http://schemas.microsoft.com/office/drawing/2014/main" id="{2655128B-0B3B-4A28-87E5-2429393F3E01}"/>
              </a:ext>
            </a:extLst>
          </p:cNvPr>
          <p:cNvGrpSpPr/>
          <p:nvPr userDrawn="1"/>
        </p:nvGrpSpPr>
        <p:grpSpPr>
          <a:xfrm>
            <a:off x="361110" y="370800"/>
            <a:ext cx="9544890" cy="304801"/>
            <a:chOff x="361110" y="371474"/>
            <a:chExt cx="9544890" cy="304801"/>
          </a:xfrm>
        </p:grpSpPr>
        <p:cxnSp>
          <p:nvCxnSpPr>
            <p:cNvPr id="21" name="Straight Connector 20">
              <a:extLst>
                <a:ext uri="{FF2B5EF4-FFF2-40B4-BE49-F238E27FC236}">
                  <a16:creationId xmlns:a16="http://schemas.microsoft.com/office/drawing/2014/main" id="{DFE0B83B-111A-4FC0-82B2-646E836AE3D6}"/>
                </a:ext>
              </a:extLst>
            </p:cNvPr>
            <p:cNvCxnSpPr/>
            <p:nvPr userDrawn="1"/>
          </p:nvCxnSpPr>
          <p:spPr>
            <a:xfrm>
              <a:off x="652102" y="371474"/>
              <a:ext cx="9253898"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L-Shape 21">
              <a:extLst>
                <a:ext uri="{FF2B5EF4-FFF2-40B4-BE49-F238E27FC236}">
                  <a16:creationId xmlns:a16="http://schemas.microsoft.com/office/drawing/2014/main" id="{53881C2A-D930-4B4F-A13B-31B61D053AE5}"/>
                </a:ext>
              </a:extLst>
            </p:cNvPr>
            <p:cNvSpPr/>
            <p:nvPr userDrawn="1"/>
          </p:nvSpPr>
          <p:spPr>
            <a:xfrm rot="5400000">
              <a:off x="361110" y="371475"/>
              <a:ext cx="304800" cy="304800"/>
            </a:xfrm>
            <a:prstGeom prst="corner">
              <a:avLst>
                <a:gd name="adj1" fmla="val 11905"/>
                <a:gd name="adj2" fmla="val 134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11242759"/>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body text with client side bar">
    <p:bg>
      <p:bgPr>
        <a:solidFill>
          <a:schemeClr val="tx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4AEE19B-EA81-4AC6-80F2-7B667D7B57BE}"/>
              </a:ext>
            </a:extLst>
          </p:cNvPr>
          <p:cNvSpPr/>
          <p:nvPr userDrawn="1"/>
        </p:nvSpPr>
        <p:spPr>
          <a:xfrm>
            <a:off x="0" y="2"/>
            <a:ext cx="9920364" cy="6878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solidFill>
                <a:srgbClr val="FFFFFF"/>
              </a:solidFill>
            </a:endParaRPr>
          </a:p>
        </p:txBody>
      </p:sp>
      <p:sp>
        <p:nvSpPr>
          <p:cNvPr id="3" name="Date Placeholder 2"/>
          <p:cNvSpPr>
            <a:spLocks noGrp="1"/>
          </p:cNvSpPr>
          <p:nvPr>
            <p:ph type="dt" sz="half" idx="10"/>
          </p:nvPr>
        </p:nvSpPr>
        <p:spPr/>
        <p:txBody>
          <a:bodyPr/>
          <a:lstStyle/>
          <a:p>
            <a:endParaRPr lang="en-GB">
              <a:solidFill>
                <a:srgbClr val="32363F">
                  <a:tint val="75000"/>
                </a:srgbClr>
              </a:solidFill>
            </a:endParaRPr>
          </a:p>
        </p:txBody>
      </p:sp>
      <p:sp>
        <p:nvSpPr>
          <p:cNvPr id="4" name="Footer Placeholder 3"/>
          <p:cNvSpPr>
            <a:spLocks noGrp="1"/>
          </p:cNvSpPr>
          <p:nvPr>
            <p:ph type="ftr" sz="quarter" idx="11"/>
          </p:nvPr>
        </p:nvSpPr>
        <p:spPr/>
        <p:txBody>
          <a:bodyPr/>
          <a:lstStyle/>
          <a:p>
            <a:endParaRPr lang="en-GB" dirty="0">
              <a:solidFill>
                <a:srgbClr val="32363F">
                  <a:tint val="75000"/>
                </a:srgbClr>
              </a:solidFill>
            </a:endParaRPr>
          </a:p>
        </p:txBody>
      </p:sp>
      <p:sp>
        <p:nvSpPr>
          <p:cNvPr id="2" name="Title 1"/>
          <p:cNvSpPr>
            <a:spLocks noGrp="1"/>
          </p:cNvSpPr>
          <p:nvPr>
            <p:ph type="title" hasCustomPrompt="1"/>
          </p:nvPr>
        </p:nvSpPr>
        <p:spPr>
          <a:xfrm>
            <a:off x="359999" y="986268"/>
            <a:ext cx="8877663" cy="498517"/>
          </a:xfrm>
        </p:spPr>
        <p:txBody>
          <a:bodyPr wrap="square"/>
          <a:lstStyle/>
          <a:p>
            <a:r>
              <a:rPr lang="en-US" dirty="0"/>
              <a:t>Click to edit title</a:t>
            </a:r>
            <a:endParaRPr lang="en-GB" dirty="0"/>
          </a:p>
        </p:txBody>
      </p:sp>
      <p:sp>
        <p:nvSpPr>
          <p:cNvPr id="5" name="Slide Number Placeholder 4"/>
          <p:cNvSpPr>
            <a:spLocks noGrp="1"/>
          </p:cNvSpPr>
          <p:nvPr>
            <p:ph type="sldNum" sz="quarter" idx="12"/>
          </p:nvPr>
        </p:nvSpPr>
        <p:spPr>
          <a:xfrm>
            <a:off x="9454865" y="309600"/>
            <a:ext cx="446400" cy="529200"/>
          </a:xfrm>
        </p:spPr>
        <p:txBody>
          <a:bodyPr/>
          <a:lstStyle/>
          <a:p>
            <a:fld id="{FC9DAC69-A2FC-46F8-94C8-F8106C1B4EB5}" type="slidenum">
              <a:rPr lang="en-GB" smtClean="0">
                <a:solidFill>
                  <a:srgbClr val="EC751A"/>
                </a:solidFill>
              </a:rPr>
              <a:pPr/>
              <a:t>‹#›</a:t>
            </a:fld>
            <a:endParaRPr lang="en-GB">
              <a:solidFill>
                <a:srgbClr val="EC751A"/>
              </a:solidFill>
            </a:endParaRPr>
          </a:p>
        </p:txBody>
      </p:sp>
      <p:sp>
        <p:nvSpPr>
          <p:cNvPr id="52" name="Text Placeholder 51"/>
          <p:cNvSpPr>
            <a:spLocks noGrp="1"/>
          </p:cNvSpPr>
          <p:nvPr>
            <p:ph type="body" sz="quarter" idx="13" hasCustomPrompt="1"/>
          </p:nvPr>
        </p:nvSpPr>
        <p:spPr>
          <a:xfrm>
            <a:off x="360000" y="2133234"/>
            <a:ext cx="5709124" cy="1147220"/>
          </a:xfrm>
        </p:spPr>
        <p:txBody>
          <a:bodyPr wrap="square"/>
          <a:lstStyle>
            <a:lvl1pPr>
              <a:defRPr>
                <a:solidFill>
                  <a:schemeClr val="tx1"/>
                </a:solidFill>
              </a:defRPr>
            </a:lvl1pPr>
          </a:lstStyle>
          <a:p>
            <a:pPr lvl="0"/>
            <a:r>
              <a:rPr lang="en-US" dirty="0"/>
              <a:t>Click to edit body text. See user tip on the left on how to style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2" name="Text Placeholder 51">
            <a:extLst>
              <a:ext uri="{FF2B5EF4-FFF2-40B4-BE49-F238E27FC236}">
                <a16:creationId xmlns:a16="http://schemas.microsoft.com/office/drawing/2014/main" id="{47A44DA6-DD81-47BF-8550-06CE4C7960DC}"/>
              </a:ext>
            </a:extLst>
          </p:cNvPr>
          <p:cNvSpPr>
            <a:spLocks noGrp="1"/>
          </p:cNvSpPr>
          <p:nvPr>
            <p:ph type="body" sz="quarter" idx="14" hasCustomPrompt="1"/>
          </p:nvPr>
        </p:nvSpPr>
        <p:spPr>
          <a:xfrm>
            <a:off x="360000" y="3429002"/>
            <a:ext cx="5709124" cy="2641303"/>
          </a:xfrm>
        </p:spPr>
        <p:txBody>
          <a:bodyPr wrap="square" numCol="2" spcCol="180000"/>
          <a:lstStyle>
            <a:lvl1pPr>
              <a:defRPr>
                <a:solidFill>
                  <a:schemeClr val="tx1"/>
                </a:solidFill>
              </a:defRPr>
            </a:lvl1pPr>
          </a:lstStyle>
          <a:p>
            <a:pPr lvl="0"/>
            <a:r>
              <a:rPr lang="en-US" dirty="0"/>
              <a:t>Click to edit body text. See user tip on the left on how to style text over 2 columns.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3" name="Text Placeholder 51">
            <a:extLst>
              <a:ext uri="{FF2B5EF4-FFF2-40B4-BE49-F238E27FC236}">
                <a16:creationId xmlns:a16="http://schemas.microsoft.com/office/drawing/2014/main" id="{D2D8784C-5413-4844-B6F4-AB1714520FF4}"/>
              </a:ext>
            </a:extLst>
          </p:cNvPr>
          <p:cNvSpPr>
            <a:spLocks noGrp="1"/>
          </p:cNvSpPr>
          <p:nvPr>
            <p:ph type="body" sz="quarter" idx="15" hasCustomPrompt="1"/>
          </p:nvPr>
        </p:nvSpPr>
        <p:spPr>
          <a:xfrm>
            <a:off x="6273185" y="2142786"/>
            <a:ext cx="2975566" cy="3923388"/>
          </a:xfrm>
          <a:noFill/>
        </p:spPr>
        <p:txBody>
          <a:bodyPr wrap="square" lIns="0" tIns="0" rIns="0" bIns="0">
            <a:noAutofit/>
          </a:bodyPr>
          <a:lstStyle>
            <a:lvl1pPr>
              <a:defRPr sz="1200" b="0">
                <a:solidFill>
                  <a:schemeClr val="tx1"/>
                </a:solidFill>
              </a:defRPr>
            </a:lvl1pPr>
            <a:lvl2pPr>
              <a:defRPr sz="850">
                <a:solidFill>
                  <a:schemeClr val="tx1"/>
                </a:solidFill>
              </a:defRPr>
            </a:lvl2pPr>
            <a:lvl3pPr>
              <a:defRPr sz="850">
                <a:solidFill>
                  <a:schemeClr val="tx1"/>
                </a:solidFill>
              </a:defRPr>
            </a:lvl3pPr>
            <a:lvl4pPr marL="186905" indent="-92206">
              <a:buClr>
                <a:schemeClr val="tx1"/>
              </a:buClr>
              <a:buFont typeface="Caecilia LT Std Light" panose="00000400000000000000" pitchFamily="50" charset="0"/>
              <a:buChar char="-"/>
              <a:defRPr sz="850">
                <a:solidFill>
                  <a:schemeClr val="tx1"/>
                </a:solidFill>
              </a:defRPr>
            </a:lvl4pPr>
            <a:lvl5pPr marL="307702" indent="0">
              <a:buClr>
                <a:schemeClr val="tx1"/>
              </a:buClr>
              <a:buFont typeface="Caecilia LT Std Light" panose="00000400000000000000" pitchFamily="50" charset="0"/>
              <a:buNone/>
              <a:defRPr sz="554">
                <a:solidFill>
                  <a:srgbClr val="FF0000"/>
                </a:solidFill>
              </a:defRPr>
            </a:lvl5pPr>
          </a:lstStyle>
          <a:p>
            <a:pPr lvl="0"/>
            <a:r>
              <a:rPr lang="en-US" dirty="0"/>
              <a:t>Click to edit body text. See user tip on the left on how to style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17" name="Group 16">
            <a:extLst>
              <a:ext uri="{FF2B5EF4-FFF2-40B4-BE49-F238E27FC236}">
                <a16:creationId xmlns:a16="http://schemas.microsoft.com/office/drawing/2014/main" id="{9ACE1C82-8CA3-499D-9508-94A0F8FDBA3D}"/>
              </a:ext>
            </a:extLst>
          </p:cNvPr>
          <p:cNvGrpSpPr/>
          <p:nvPr userDrawn="1"/>
        </p:nvGrpSpPr>
        <p:grpSpPr>
          <a:xfrm>
            <a:off x="360000" y="370800"/>
            <a:ext cx="9546000" cy="16980"/>
            <a:chOff x="360000" y="257174"/>
            <a:chExt cx="9546000" cy="16980"/>
          </a:xfrm>
        </p:grpSpPr>
        <p:cxnSp>
          <p:nvCxnSpPr>
            <p:cNvPr id="18" name="Straight Connector 17">
              <a:extLst>
                <a:ext uri="{FF2B5EF4-FFF2-40B4-BE49-F238E27FC236}">
                  <a16:creationId xmlns:a16="http://schemas.microsoft.com/office/drawing/2014/main" id="{0CC35E64-98FA-4A11-BB9A-6E0A74695755}"/>
                </a:ext>
              </a:extLst>
            </p:cNvPr>
            <p:cNvCxnSpPr>
              <a:cxnSpLocks/>
            </p:cNvCxnSpPr>
            <p:nvPr userDrawn="1"/>
          </p:nvCxnSpPr>
          <p:spPr>
            <a:xfrm>
              <a:off x="360000" y="257174"/>
              <a:ext cx="9546000" cy="0"/>
            </a:xfrm>
            <a:prstGeom prst="line">
              <a:avLst/>
            </a:prstGeom>
            <a:solidFill>
              <a:schemeClr val="bg1"/>
            </a:solidFill>
            <a:ln w="444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0558FE7-AA24-49E3-BAC0-E879B9BD81A8}"/>
                </a:ext>
              </a:extLst>
            </p:cNvPr>
            <p:cNvCxnSpPr/>
            <p:nvPr userDrawn="1"/>
          </p:nvCxnSpPr>
          <p:spPr>
            <a:xfrm>
              <a:off x="9546000" y="274154"/>
              <a:ext cx="360000" cy="0"/>
            </a:xfrm>
            <a:prstGeom prst="line">
              <a:avLst/>
            </a:prstGeom>
            <a:ln w="508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03175050"/>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half width body text">
    <p:bg>
      <p:bgPr>
        <a:solidFill>
          <a:schemeClr val="tx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1E31571-F2D5-43FE-B5AC-76705927E89E}"/>
              </a:ext>
            </a:extLst>
          </p:cNvPr>
          <p:cNvSpPr/>
          <p:nvPr userDrawn="1"/>
        </p:nvSpPr>
        <p:spPr>
          <a:xfrm>
            <a:off x="0" y="2"/>
            <a:ext cx="9920364" cy="6878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solidFill>
                <a:srgbClr val="FFFFFF"/>
              </a:solidFill>
            </a:endParaRPr>
          </a:p>
        </p:txBody>
      </p:sp>
      <p:sp>
        <p:nvSpPr>
          <p:cNvPr id="3" name="Date Placeholder 2"/>
          <p:cNvSpPr>
            <a:spLocks noGrp="1"/>
          </p:cNvSpPr>
          <p:nvPr>
            <p:ph type="dt" sz="half" idx="10"/>
          </p:nvPr>
        </p:nvSpPr>
        <p:spPr/>
        <p:txBody>
          <a:bodyPr/>
          <a:lstStyle/>
          <a:p>
            <a:endParaRPr lang="en-GB">
              <a:solidFill>
                <a:srgbClr val="32363F">
                  <a:tint val="75000"/>
                </a:srgbClr>
              </a:solidFill>
            </a:endParaRPr>
          </a:p>
        </p:txBody>
      </p:sp>
      <p:sp>
        <p:nvSpPr>
          <p:cNvPr id="4" name="Footer Placeholder 3"/>
          <p:cNvSpPr>
            <a:spLocks noGrp="1"/>
          </p:cNvSpPr>
          <p:nvPr>
            <p:ph type="ftr" sz="quarter" idx="11"/>
          </p:nvPr>
        </p:nvSpPr>
        <p:spPr/>
        <p:txBody>
          <a:bodyPr/>
          <a:lstStyle/>
          <a:p>
            <a:endParaRPr lang="en-GB" dirty="0">
              <a:solidFill>
                <a:srgbClr val="32363F">
                  <a:tint val="75000"/>
                </a:srgbClr>
              </a:solidFill>
            </a:endParaRPr>
          </a:p>
        </p:txBody>
      </p:sp>
      <p:sp>
        <p:nvSpPr>
          <p:cNvPr id="2" name="Title 1"/>
          <p:cNvSpPr>
            <a:spLocks noGrp="1"/>
          </p:cNvSpPr>
          <p:nvPr>
            <p:ph type="title" hasCustomPrompt="1"/>
          </p:nvPr>
        </p:nvSpPr>
        <p:spPr>
          <a:xfrm>
            <a:off x="359999" y="986268"/>
            <a:ext cx="8877663" cy="498517"/>
          </a:xfrm>
        </p:spPr>
        <p:txBody>
          <a:bodyPr wrap="square"/>
          <a:lstStyle/>
          <a:p>
            <a:r>
              <a:rPr lang="en-US" dirty="0"/>
              <a:t>Click to edit title</a:t>
            </a:r>
            <a:endParaRPr lang="en-GB" dirty="0"/>
          </a:p>
        </p:txBody>
      </p:sp>
      <p:sp>
        <p:nvSpPr>
          <p:cNvPr id="5" name="Slide Number Placeholder 4"/>
          <p:cNvSpPr>
            <a:spLocks noGrp="1"/>
          </p:cNvSpPr>
          <p:nvPr>
            <p:ph type="sldNum" sz="quarter" idx="12"/>
          </p:nvPr>
        </p:nvSpPr>
        <p:spPr>
          <a:xfrm>
            <a:off x="9454865" y="309600"/>
            <a:ext cx="446400" cy="529200"/>
          </a:xfrm>
        </p:spPr>
        <p:txBody>
          <a:bodyPr/>
          <a:lstStyle/>
          <a:p>
            <a:fld id="{FC9DAC69-A2FC-46F8-94C8-F8106C1B4EB5}" type="slidenum">
              <a:rPr lang="en-GB" smtClean="0">
                <a:solidFill>
                  <a:srgbClr val="EC751A"/>
                </a:solidFill>
              </a:rPr>
              <a:pPr/>
              <a:t>‹#›</a:t>
            </a:fld>
            <a:endParaRPr lang="en-GB">
              <a:solidFill>
                <a:srgbClr val="EC751A"/>
              </a:solidFill>
            </a:endParaRPr>
          </a:p>
        </p:txBody>
      </p:sp>
      <p:sp>
        <p:nvSpPr>
          <p:cNvPr id="52" name="Text Placeholder 51"/>
          <p:cNvSpPr>
            <a:spLocks noGrp="1"/>
          </p:cNvSpPr>
          <p:nvPr>
            <p:ph type="body" sz="quarter" idx="13" hasCustomPrompt="1"/>
          </p:nvPr>
        </p:nvSpPr>
        <p:spPr>
          <a:xfrm>
            <a:off x="360000" y="2133234"/>
            <a:ext cx="4159603" cy="3937854"/>
          </a:xfrm>
        </p:spPr>
        <p:txBody>
          <a:bodyPr wrap="square"/>
          <a:lstStyle>
            <a:lvl1pPr>
              <a:defRPr/>
            </a:lvl1pPr>
          </a:lstStyle>
          <a:p>
            <a:pPr lvl="0"/>
            <a:r>
              <a:rPr lang="en-US" dirty="0"/>
              <a:t>Click to edit body text. See user tip on the left on how to style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15" name="Group 14">
            <a:extLst>
              <a:ext uri="{FF2B5EF4-FFF2-40B4-BE49-F238E27FC236}">
                <a16:creationId xmlns:a16="http://schemas.microsoft.com/office/drawing/2014/main" id="{AFCA0A2C-C260-462A-A578-87087203B30D}"/>
              </a:ext>
            </a:extLst>
          </p:cNvPr>
          <p:cNvGrpSpPr/>
          <p:nvPr userDrawn="1"/>
        </p:nvGrpSpPr>
        <p:grpSpPr>
          <a:xfrm>
            <a:off x="360000" y="370800"/>
            <a:ext cx="9546000" cy="16980"/>
            <a:chOff x="360000" y="257174"/>
            <a:chExt cx="9546000" cy="16980"/>
          </a:xfrm>
        </p:grpSpPr>
        <p:cxnSp>
          <p:nvCxnSpPr>
            <p:cNvPr id="16" name="Straight Connector 15">
              <a:extLst>
                <a:ext uri="{FF2B5EF4-FFF2-40B4-BE49-F238E27FC236}">
                  <a16:creationId xmlns:a16="http://schemas.microsoft.com/office/drawing/2014/main" id="{18FF1A16-5F9A-4067-A1E6-3E284F7EF54E}"/>
                </a:ext>
              </a:extLst>
            </p:cNvPr>
            <p:cNvCxnSpPr>
              <a:cxnSpLocks/>
            </p:cNvCxnSpPr>
            <p:nvPr userDrawn="1"/>
          </p:nvCxnSpPr>
          <p:spPr>
            <a:xfrm>
              <a:off x="360000" y="257174"/>
              <a:ext cx="9546000" cy="0"/>
            </a:xfrm>
            <a:prstGeom prst="line">
              <a:avLst/>
            </a:prstGeom>
            <a:solidFill>
              <a:schemeClr val="bg1"/>
            </a:solidFill>
            <a:ln w="444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38CB6D2-3D98-4CD2-9B9B-D92CDA7AC90C}"/>
                </a:ext>
              </a:extLst>
            </p:cNvPr>
            <p:cNvCxnSpPr/>
            <p:nvPr userDrawn="1"/>
          </p:nvCxnSpPr>
          <p:spPr>
            <a:xfrm>
              <a:off x="9546000" y="274154"/>
              <a:ext cx="360000" cy="0"/>
            </a:xfrm>
            <a:prstGeom prst="line">
              <a:avLst/>
            </a:prstGeom>
            <a:ln w="508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77851527"/>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ubtitle column and 2 columns of body text">
    <p:bg>
      <p:bgPr>
        <a:solidFill>
          <a:schemeClr val="tx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4F51680-8940-4287-9E9C-4C2A9F5E6953}"/>
              </a:ext>
            </a:extLst>
          </p:cNvPr>
          <p:cNvSpPr/>
          <p:nvPr userDrawn="1"/>
        </p:nvSpPr>
        <p:spPr>
          <a:xfrm>
            <a:off x="0" y="2"/>
            <a:ext cx="9920364" cy="6878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solidFill>
                <a:srgbClr val="FFFFFF"/>
              </a:solidFill>
            </a:endParaRPr>
          </a:p>
        </p:txBody>
      </p:sp>
      <p:grpSp>
        <p:nvGrpSpPr>
          <p:cNvPr id="6" name="Group 34"/>
          <p:cNvGrpSpPr/>
          <p:nvPr userDrawn="1"/>
        </p:nvGrpSpPr>
        <p:grpSpPr>
          <a:xfrm>
            <a:off x="-27610" y="1"/>
            <a:ext cx="9940792" cy="6868767"/>
            <a:chOff x="-19115" y="0"/>
            <a:chExt cx="6882087" cy="9921552"/>
          </a:xfrm>
        </p:grpSpPr>
        <p:sp>
          <p:nvSpPr>
            <p:cNvPr id="28" name="Rectangle 27"/>
            <p:cNvSpPr/>
            <p:nvPr userDrawn="1"/>
          </p:nvSpPr>
          <p:spPr>
            <a:xfrm>
              <a:off x="-4972" y="0"/>
              <a:ext cx="6867944" cy="3080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solidFill>
                  <a:srgbClr val="FFFFFF"/>
                </a:solidFill>
              </a:endParaRPr>
            </a:p>
          </p:txBody>
        </p:sp>
        <p:sp>
          <p:nvSpPr>
            <p:cNvPr id="31" name="Rectangle 30"/>
            <p:cNvSpPr/>
            <p:nvPr userDrawn="1"/>
          </p:nvSpPr>
          <p:spPr>
            <a:xfrm>
              <a:off x="-4972" y="21516"/>
              <a:ext cx="2520000" cy="989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solidFill>
                  <a:srgbClr val="FFFFFF"/>
                </a:solidFill>
              </a:endParaRPr>
            </a:p>
          </p:txBody>
        </p:sp>
        <p:sp>
          <p:nvSpPr>
            <p:cNvPr id="32" name="Rectangle 31"/>
            <p:cNvSpPr/>
            <p:nvPr userDrawn="1"/>
          </p:nvSpPr>
          <p:spPr>
            <a:xfrm>
              <a:off x="4365104" y="21552"/>
              <a:ext cx="144000" cy="99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solidFill>
                  <a:srgbClr val="FFFFFF"/>
                </a:solidFill>
              </a:endParaRPr>
            </a:p>
          </p:txBody>
        </p:sp>
        <p:sp>
          <p:nvSpPr>
            <p:cNvPr id="33" name="Rectangle 32"/>
            <p:cNvSpPr/>
            <p:nvPr userDrawn="1"/>
          </p:nvSpPr>
          <p:spPr>
            <a:xfrm>
              <a:off x="6345324" y="7172"/>
              <a:ext cx="517648" cy="99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solidFill>
                  <a:srgbClr val="FFFFFF"/>
                </a:solidFill>
              </a:endParaRPr>
            </a:p>
          </p:txBody>
        </p:sp>
        <p:sp>
          <p:nvSpPr>
            <p:cNvPr id="34" name="Rectangle 33"/>
            <p:cNvSpPr/>
            <p:nvPr userDrawn="1"/>
          </p:nvSpPr>
          <p:spPr>
            <a:xfrm>
              <a:off x="-19115" y="8769424"/>
              <a:ext cx="6867944" cy="1150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solidFill>
                  <a:srgbClr val="FFFFFF"/>
                </a:solidFill>
              </a:endParaRPr>
            </a:p>
          </p:txBody>
        </p:sp>
      </p:grpSp>
      <p:sp>
        <p:nvSpPr>
          <p:cNvPr id="3" name="Date Placeholder 2"/>
          <p:cNvSpPr>
            <a:spLocks noGrp="1"/>
          </p:cNvSpPr>
          <p:nvPr>
            <p:ph type="dt" sz="half" idx="10"/>
          </p:nvPr>
        </p:nvSpPr>
        <p:spPr/>
        <p:txBody>
          <a:bodyPr/>
          <a:lstStyle/>
          <a:p>
            <a:endParaRPr lang="en-GB">
              <a:solidFill>
                <a:srgbClr val="32363F">
                  <a:tint val="75000"/>
                </a:srgbClr>
              </a:solidFill>
            </a:endParaRPr>
          </a:p>
        </p:txBody>
      </p:sp>
      <p:sp>
        <p:nvSpPr>
          <p:cNvPr id="4" name="Footer Placeholder 3"/>
          <p:cNvSpPr>
            <a:spLocks noGrp="1"/>
          </p:cNvSpPr>
          <p:nvPr>
            <p:ph type="ftr" sz="quarter" idx="11"/>
          </p:nvPr>
        </p:nvSpPr>
        <p:spPr/>
        <p:txBody>
          <a:bodyPr/>
          <a:lstStyle/>
          <a:p>
            <a:endParaRPr lang="en-GB" dirty="0">
              <a:solidFill>
                <a:srgbClr val="32363F">
                  <a:tint val="75000"/>
                </a:srgbClr>
              </a:solidFill>
            </a:endParaRPr>
          </a:p>
        </p:txBody>
      </p:sp>
      <p:sp>
        <p:nvSpPr>
          <p:cNvPr id="29" name="Rectangle 28"/>
          <p:cNvSpPr/>
          <p:nvPr userDrawn="1"/>
        </p:nvSpPr>
        <p:spPr>
          <a:xfrm>
            <a:off x="-7182" y="4966"/>
            <a:ext cx="3640000" cy="68530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solidFill>
                <a:srgbClr val="FFFFFF"/>
              </a:solidFill>
            </a:endParaRPr>
          </a:p>
        </p:txBody>
      </p:sp>
      <p:sp>
        <p:nvSpPr>
          <p:cNvPr id="2" name="Title 1"/>
          <p:cNvSpPr>
            <a:spLocks noGrp="1"/>
          </p:cNvSpPr>
          <p:nvPr>
            <p:ph type="title" hasCustomPrompt="1"/>
          </p:nvPr>
        </p:nvSpPr>
        <p:spPr>
          <a:xfrm>
            <a:off x="359999" y="986268"/>
            <a:ext cx="8877663" cy="498517"/>
          </a:xfrm>
        </p:spPr>
        <p:txBody>
          <a:bodyPr wrap="square"/>
          <a:lstStyle/>
          <a:p>
            <a:r>
              <a:rPr lang="en-US" dirty="0"/>
              <a:t>Click to edit title</a:t>
            </a:r>
            <a:endParaRPr lang="en-GB" dirty="0"/>
          </a:p>
        </p:txBody>
      </p:sp>
      <p:sp>
        <p:nvSpPr>
          <p:cNvPr id="5" name="Slide Number Placeholder 4"/>
          <p:cNvSpPr>
            <a:spLocks noGrp="1"/>
          </p:cNvSpPr>
          <p:nvPr>
            <p:ph type="sldNum" sz="quarter" idx="12"/>
          </p:nvPr>
        </p:nvSpPr>
        <p:spPr>
          <a:xfrm>
            <a:off x="9454865" y="309600"/>
            <a:ext cx="446400" cy="529200"/>
          </a:xfrm>
        </p:spPr>
        <p:txBody>
          <a:bodyPr/>
          <a:lstStyle/>
          <a:p>
            <a:fld id="{FC9DAC69-A2FC-46F8-94C8-F8106C1B4EB5}" type="slidenum">
              <a:rPr lang="en-GB" smtClean="0">
                <a:solidFill>
                  <a:srgbClr val="EC751A"/>
                </a:solidFill>
              </a:rPr>
              <a:pPr/>
              <a:t>‹#›</a:t>
            </a:fld>
            <a:endParaRPr lang="en-GB">
              <a:solidFill>
                <a:srgbClr val="EC751A"/>
              </a:solidFill>
            </a:endParaRPr>
          </a:p>
        </p:txBody>
      </p:sp>
      <p:sp>
        <p:nvSpPr>
          <p:cNvPr id="52" name="Text Placeholder 51"/>
          <p:cNvSpPr>
            <a:spLocks noGrp="1"/>
          </p:cNvSpPr>
          <p:nvPr>
            <p:ph type="body" sz="quarter" idx="13" hasCustomPrompt="1"/>
          </p:nvPr>
        </p:nvSpPr>
        <p:spPr>
          <a:xfrm>
            <a:off x="3499200" y="2133234"/>
            <a:ext cx="5738463" cy="3937854"/>
          </a:xfrm>
        </p:spPr>
        <p:txBody>
          <a:bodyPr wrap="square" numCol="2"/>
          <a:lstStyle>
            <a:lvl1pPr>
              <a:defRPr/>
            </a:lvl1pPr>
          </a:lstStyle>
          <a:p>
            <a:pPr lvl="0"/>
            <a:r>
              <a:rPr lang="en-US" dirty="0"/>
              <a:t>Click to edit body text. See user tip on the left on how to style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16"/>
          <p:cNvSpPr>
            <a:spLocks noGrp="1"/>
          </p:cNvSpPr>
          <p:nvPr>
            <p:ph type="body" sz="quarter" idx="50" hasCustomPrompt="1"/>
          </p:nvPr>
        </p:nvSpPr>
        <p:spPr>
          <a:xfrm>
            <a:off x="360000" y="2133234"/>
            <a:ext cx="2864550" cy="3938284"/>
          </a:xfrm>
        </p:spPr>
        <p:txBody>
          <a:bodyPr wrap="square"/>
          <a:lstStyle>
            <a:lvl1pPr>
              <a:defRPr baseline="0"/>
            </a:lvl1pPr>
          </a:lstStyle>
          <a:p>
            <a:pPr lvl="0"/>
            <a:r>
              <a:rPr lang="en-US" dirty="0"/>
              <a:t>Click to edit body text. See User tip to the left on how to style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up 23">
            <a:extLst>
              <a:ext uri="{FF2B5EF4-FFF2-40B4-BE49-F238E27FC236}">
                <a16:creationId xmlns:a16="http://schemas.microsoft.com/office/drawing/2014/main" id="{901CA0C2-4A96-41BE-A49C-B0311A7E8E18}"/>
              </a:ext>
            </a:extLst>
          </p:cNvPr>
          <p:cNvGrpSpPr/>
          <p:nvPr userDrawn="1"/>
        </p:nvGrpSpPr>
        <p:grpSpPr>
          <a:xfrm>
            <a:off x="360000" y="370800"/>
            <a:ext cx="9546000" cy="16980"/>
            <a:chOff x="360000" y="257174"/>
            <a:chExt cx="9546000" cy="16980"/>
          </a:xfrm>
        </p:grpSpPr>
        <p:cxnSp>
          <p:nvCxnSpPr>
            <p:cNvPr id="25" name="Straight Connector 24">
              <a:extLst>
                <a:ext uri="{FF2B5EF4-FFF2-40B4-BE49-F238E27FC236}">
                  <a16:creationId xmlns:a16="http://schemas.microsoft.com/office/drawing/2014/main" id="{6629041F-2B2B-41D2-B2BB-7C1F1DBEA3B5}"/>
                </a:ext>
              </a:extLst>
            </p:cNvPr>
            <p:cNvCxnSpPr>
              <a:cxnSpLocks/>
            </p:cNvCxnSpPr>
            <p:nvPr userDrawn="1"/>
          </p:nvCxnSpPr>
          <p:spPr>
            <a:xfrm>
              <a:off x="360000" y="257174"/>
              <a:ext cx="9546000" cy="0"/>
            </a:xfrm>
            <a:prstGeom prst="line">
              <a:avLst/>
            </a:prstGeom>
            <a:solidFill>
              <a:schemeClr val="bg1"/>
            </a:solidFill>
            <a:ln w="444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33688C8-2113-4EAE-BC04-EF784D7407CB}"/>
                </a:ext>
              </a:extLst>
            </p:cNvPr>
            <p:cNvCxnSpPr/>
            <p:nvPr userDrawn="1"/>
          </p:nvCxnSpPr>
          <p:spPr>
            <a:xfrm>
              <a:off x="9546000" y="274154"/>
              <a:ext cx="360000" cy="0"/>
            </a:xfrm>
            <a:prstGeom prst="line">
              <a:avLst/>
            </a:prstGeom>
            <a:ln w="508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28486618"/>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ubtitle column and 2 columns of body text with bio">
    <p:bg>
      <p:bgPr>
        <a:solidFill>
          <a:schemeClr val="tx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260C0D03-493D-4BE2-A9D5-CAF1D3238A66}"/>
              </a:ext>
            </a:extLst>
          </p:cNvPr>
          <p:cNvSpPr/>
          <p:nvPr userDrawn="1"/>
        </p:nvSpPr>
        <p:spPr>
          <a:xfrm>
            <a:off x="0" y="2"/>
            <a:ext cx="9920364" cy="6878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solidFill>
                <a:srgbClr val="FFFFFF"/>
              </a:solidFill>
            </a:endParaRPr>
          </a:p>
        </p:txBody>
      </p:sp>
      <p:sp>
        <p:nvSpPr>
          <p:cNvPr id="3" name="Date Placeholder 2"/>
          <p:cNvSpPr>
            <a:spLocks noGrp="1"/>
          </p:cNvSpPr>
          <p:nvPr>
            <p:ph type="dt" sz="half" idx="10"/>
          </p:nvPr>
        </p:nvSpPr>
        <p:spPr/>
        <p:txBody>
          <a:bodyPr/>
          <a:lstStyle/>
          <a:p>
            <a:endParaRPr lang="en-GB">
              <a:solidFill>
                <a:srgbClr val="32363F">
                  <a:tint val="75000"/>
                </a:srgbClr>
              </a:solidFill>
            </a:endParaRPr>
          </a:p>
        </p:txBody>
      </p:sp>
      <p:sp>
        <p:nvSpPr>
          <p:cNvPr id="4" name="Footer Placeholder 3"/>
          <p:cNvSpPr>
            <a:spLocks noGrp="1"/>
          </p:cNvSpPr>
          <p:nvPr>
            <p:ph type="ftr" sz="quarter" idx="11"/>
          </p:nvPr>
        </p:nvSpPr>
        <p:spPr/>
        <p:txBody>
          <a:bodyPr/>
          <a:lstStyle/>
          <a:p>
            <a:endParaRPr lang="en-GB" dirty="0">
              <a:solidFill>
                <a:srgbClr val="32363F">
                  <a:tint val="75000"/>
                </a:srgbClr>
              </a:solidFill>
            </a:endParaRPr>
          </a:p>
        </p:txBody>
      </p:sp>
      <p:sp>
        <p:nvSpPr>
          <p:cNvPr id="2" name="Title 1"/>
          <p:cNvSpPr>
            <a:spLocks noGrp="1"/>
          </p:cNvSpPr>
          <p:nvPr>
            <p:ph type="title" hasCustomPrompt="1"/>
          </p:nvPr>
        </p:nvSpPr>
        <p:spPr>
          <a:xfrm>
            <a:off x="360000" y="986268"/>
            <a:ext cx="8870000" cy="498517"/>
          </a:xfrm>
        </p:spPr>
        <p:txBody>
          <a:bodyPr wrap="square"/>
          <a:lstStyle/>
          <a:p>
            <a:r>
              <a:rPr lang="en-US" dirty="0"/>
              <a:t>Click to edit title</a:t>
            </a:r>
            <a:endParaRPr lang="en-GB" dirty="0"/>
          </a:p>
        </p:txBody>
      </p:sp>
      <p:sp>
        <p:nvSpPr>
          <p:cNvPr id="5" name="Slide Number Placeholder 4"/>
          <p:cNvSpPr>
            <a:spLocks noGrp="1"/>
          </p:cNvSpPr>
          <p:nvPr>
            <p:ph type="sldNum" sz="quarter" idx="12"/>
          </p:nvPr>
        </p:nvSpPr>
        <p:spPr>
          <a:xfrm>
            <a:off x="9454865" y="309600"/>
            <a:ext cx="446400" cy="529200"/>
          </a:xfrm>
        </p:spPr>
        <p:txBody>
          <a:bodyPr/>
          <a:lstStyle/>
          <a:p>
            <a:fld id="{FC9DAC69-A2FC-46F8-94C8-F8106C1B4EB5}" type="slidenum">
              <a:rPr lang="en-GB" smtClean="0">
                <a:solidFill>
                  <a:srgbClr val="EC751A"/>
                </a:solidFill>
              </a:rPr>
              <a:pPr/>
              <a:t>‹#›</a:t>
            </a:fld>
            <a:endParaRPr lang="en-GB">
              <a:solidFill>
                <a:srgbClr val="EC751A"/>
              </a:solidFill>
            </a:endParaRPr>
          </a:p>
        </p:txBody>
      </p:sp>
      <p:sp>
        <p:nvSpPr>
          <p:cNvPr id="52" name="Text Placeholder 51"/>
          <p:cNvSpPr>
            <a:spLocks noGrp="1"/>
          </p:cNvSpPr>
          <p:nvPr>
            <p:ph type="body" sz="quarter" idx="13" hasCustomPrompt="1"/>
          </p:nvPr>
        </p:nvSpPr>
        <p:spPr>
          <a:xfrm>
            <a:off x="3499200" y="2133234"/>
            <a:ext cx="5730801" cy="2391684"/>
          </a:xfrm>
        </p:spPr>
        <p:txBody>
          <a:bodyPr wrap="square" numCol="2"/>
          <a:lstStyle>
            <a:lvl1pPr>
              <a:defRPr/>
            </a:lvl1pPr>
          </a:lstStyle>
          <a:p>
            <a:pPr lvl="0"/>
            <a:r>
              <a:rPr lang="en-US" dirty="0"/>
              <a:t>Click to edit body text. See user tip on the left on how to style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16"/>
          <p:cNvSpPr>
            <a:spLocks noGrp="1"/>
          </p:cNvSpPr>
          <p:nvPr>
            <p:ph type="body" sz="quarter" idx="50" hasCustomPrompt="1"/>
          </p:nvPr>
        </p:nvSpPr>
        <p:spPr>
          <a:xfrm>
            <a:off x="360000" y="2133234"/>
            <a:ext cx="2864550" cy="3938284"/>
          </a:xfrm>
        </p:spPr>
        <p:txBody>
          <a:bodyPr wrap="square"/>
          <a:lstStyle>
            <a:lvl1pPr>
              <a:defRPr baseline="0"/>
            </a:lvl1pPr>
          </a:lstStyle>
          <a:p>
            <a:pPr lvl="0"/>
            <a:r>
              <a:rPr lang="en-US" dirty="0"/>
              <a:t>Click to edit body text. See User tip to the left on how to style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Picture Placeholder 11">
            <a:extLst>
              <a:ext uri="{FF2B5EF4-FFF2-40B4-BE49-F238E27FC236}">
                <a16:creationId xmlns:a16="http://schemas.microsoft.com/office/drawing/2014/main" id="{0E9B6237-EBC9-42ED-82F9-D5891AA52523}"/>
              </a:ext>
            </a:extLst>
          </p:cNvPr>
          <p:cNvSpPr>
            <a:spLocks noGrp="1" noChangeAspect="1"/>
          </p:cNvSpPr>
          <p:nvPr>
            <p:ph type="pic" sz="quarter" idx="124" hasCustomPrompt="1"/>
          </p:nvPr>
        </p:nvSpPr>
        <p:spPr>
          <a:xfrm>
            <a:off x="3499200" y="4634159"/>
            <a:ext cx="534116" cy="655200"/>
          </a:xfrm>
          <a:noFill/>
        </p:spPr>
        <p:txBody>
          <a:bodyPr wrap="square" anchor="ctr">
            <a:noAutofit/>
          </a:bodyPr>
          <a:lstStyle>
            <a:lvl1pPr marL="0" indent="0" algn="ctr">
              <a:buNone/>
              <a:defRPr sz="762" b="0">
                <a:solidFill>
                  <a:schemeClr val="tx1"/>
                </a:solidFill>
                <a:latin typeface="+mn-lt"/>
              </a:defRPr>
            </a:lvl1pPr>
          </a:lstStyle>
          <a:p>
            <a:r>
              <a:rPr lang="en-US" dirty="0"/>
              <a:t>Click icon to insert picture</a:t>
            </a:r>
          </a:p>
        </p:txBody>
      </p:sp>
      <p:sp>
        <p:nvSpPr>
          <p:cNvPr id="31" name="Text Placeholder 2">
            <a:extLst>
              <a:ext uri="{FF2B5EF4-FFF2-40B4-BE49-F238E27FC236}">
                <a16:creationId xmlns:a16="http://schemas.microsoft.com/office/drawing/2014/main" id="{551867AD-4149-48FC-98F2-EA8104538002}"/>
              </a:ext>
            </a:extLst>
          </p:cNvPr>
          <p:cNvSpPr>
            <a:spLocks noGrp="1"/>
          </p:cNvSpPr>
          <p:nvPr>
            <p:ph type="body" sz="quarter" idx="87" hasCustomPrompt="1"/>
          </p:nvPr>
        </p:nvSpPr>
        <p:spPr>
          <a:xfrm>
            <a:off x="3499200" y="5813919"/>
            <a:ext cx="2521714" cy="258978"/>
          </a:xfrm>
        </p:spPr>
        <p:txBody>
          <a:bodyPr wrap="square" rIns="90000" anchor="t">
            <a:noAutofit/>
          </a:bodyPr>
          <a:lstStyle>
            <a:lvl1pPr>
              <a:lnSpc>
                <a:spcPct val="100000"/>
              </a:lnSpc>
              <a:spcBef>
                <a:spcPts val="277"/>
              </a:spcBef>
              <a:spcAft>
                <a:spcPts val="277"/>
              </a:spcAft>
              <a:defRPr sz="850" b="0" i="0" baseline="0">
                <a:solidFill>
                  <a:schemeClr val="tx1"/>
                </a:solidFill>
                <a:latin typeface="+mn-lt"/>
                <a:cs typeface="Caecilia LT Std Light"/>
              </a:defRPr>
            </a:lvl1pPr>
          </a:lstStyle>
          <a:p>
            <a:pPr lvl="0"/>
            <a:r>
              <a:rPr lang="en-US" dirty="0"/>
              <a:t>Contact details</a:t>
            </a:r>
          </a:p>
        </p:txBody>
      </p:sp>
      <p:sp>
        <p:nvSpPr>
          <p:cNvPr id="32" name="Text Placeholder 29">
            <a:extLst>
              <a:ext uri="{FF2B5EF4-FFF2-40B4-BE49-F238E27FC236}">
                <a16:creationId xmlns:a16="http://schemas.microsoft.com/office/drawing/2014/main" id="{651CFA0C-7412-46E0-AE0A-027E415DB416}"/>
              </a:ext>
            </a:extLst>
          </p:cNvPr>
          <p:cNvSpPr>
            <a:spLocks noGrp="1"/>
          </p:cNvSpPr>
          <p:nvPr>
            <p:ph type="body" sz="quarter" idx="88" hasCustomPrompt="1"/>
          </p:nvPr>
        </p:nvSpPr>
        <p:spPr>
          <a:xfrm>
            <a:off x="3499200" y="5391956"/>
            <a:ext cx="2521714" cy="198000"/>
          </a:xfrm>
        </p:spPr>
        <p:txBody>
          <a:bodyPr wrap="square" rIns="90000" numCol="1" spcCol="0" anchor="t">
            <a:noAutofit/>
          </a:bodyPr>
          <a:lstStyle>
            <a:lvl1pPr>
              <a:lnSpc>
                <a:spcPct val="100000"/>
              </a:lnSpc>
              <a:spcBef>
                <a:spcPts val="277"/>
              </a:spcBef>
              <a:spcAft>
                <a:spcPts val="277"/>
              </a:spcAft>
              <a:defRPr sz="1200" b="0" i="0">
                <a:solidFill>
                  <a:schemeClr val="accent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Name</a:t>
            </a:r>
          </a:p>
        </p:txBody>
      </p:sp>
      <p:sp>
        <p:nvSpPr>
          <p:cNvPr id="33" name="Text Placeholder 29">
            <a:extLst>
              <a:ext uri="{FF2B5EF4-FFF2-40B4-BE49-F238E27FC236}">
                <a16:creationId xmlns:a16="http://schemas.microsoft.com/office/drawing/2014/main" id="{EA0236C5-3033-4BC2-BB4D-DEFCE9F7193B}"/>
              </a:ext>
            </a:extLst>
          </p:cNvPr>
          <p:cNvSpPr>
            <a:spLocks noGrp="1"/>
          </p:cNvSpPr>
          <p:nvPr>
            <p:ph type="body" sz="quarter" idx="89" hasCustomPrompt="1"/>
          </p:nvPr>
        </p:nvSpPr>
        <p:spPr>
          <a:xfrm>
            <a:off x="3499200" y="5619071"/>
            <a:ext cx="2521714" cy="180000"/>
          </a:xfrm>
        </p:spPr>
        <p:txBody>
          <a:bodyPr wrap="square" rIns="90000" numCol="1" spcCol="0" anchor="ctr">
            <a:noAutofit/>
          </a:bodyPr>
          <a:lstStyle>
            <a:lvl1pPr>
              <a:lnSpc>
                <a:spcPct val="100000"/>
              </a:lnSpc>
              <a:spcBef>
                <a:spcPts val="277"/>
              </a:spcBef>
              <a:spcAft>
                <a:spcPts val="277"/>
              </a:spcAft>
              <a:defRPr sz="850" b="0" i="0" baseline="0">
                <a:solidFill>
                  <a:schemeClr val="tx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Title, Location</a:t>
            </a:r>
          </a:p>
        </p:txBody>
      </p:sp>
      <p:sp>
        <p:nvSpPr>
          <p:cNvPr id="34" name="Picture Placeholder 11">
            <a:extLst>
              <a:ext uri="{FF2B5EF4-FFF2-40B4-BE49-F238E27FC236}">
                <a16:creationId xmlns:a16="http://schemas.microsoft.com/office/drawing/2014/main" id="{D5650B0C-DF1A-4BEE-96F2-3ECD18ACB34F}"/>
              </a:ext>
            </a:extLst>
          </p:cNvPr>
          <p:cNvSpPr>
            <a:spLocks noGrp="1" noChangeAspect="1"/>
          </p:cNvSpPr>
          <p:nvPr>
            <p:ph type="pic" sz="quarter" idx="125" hasCustomPrompt="1"/>
          </p:nvPr>
        </p:nvSpPr>
        <p:spPr>
          <a:xfrm>
            <a:off x="6707192" y="4634159"/>
            <a:ext cx="534116" cy="655200"/>
          </a:xfrm>
          <a:noFill/>
        </p:spPr>
        <p:txBody>
          <a:bodyPr wrap="square" anchor="ctr">
            <a:noAutofit/>
          </a:bodyPr>
          <a:lstStyle>
            <a:lvl1pPr marL="0" indent="0" algn="ctr">
              <a:buNone/>
              <a:defRPr sz="762" b="0">
                <a:solidFill>
                  <a:schemeClr val="tx1"/>
                </a:solidFill>
                <a:latin typeface="+mn-lt"/>
              </a:defRPr>
            </a:lvl1pPr>
          </a:lstStyle>
          <a:p>
            <a:r>
              <a:rPr lang="en-US" dirty="0"/>
              <a:t>Click icon to insert picture</a:t>
            </a:r>
          </a:p>
        </p:txBody>
      </p:sp>
      <p:sp>
        <p:nvSpPr>
          <p:cNvPr id="36" name="Text Placeholder 2">
            <a:extLst>
              <a:ext uri="{FF2B5EF4-FFF2-40B4-BE49-F238E27FC236}">
                <a16:creationId xmlns:a16="http://schemas.microsoft.com/office/drawing/2014/main" id="{313C2263-7252-4DC5-B9AC-E759E9BD35D7}"/>
              </a:ext>
            </a:extLst>
          </p:cNvPr>
          <p:cNvSpPr>
            <a:spLocks noGrp="1"/>
          </p:cNvSpPr>
          <p:nvPr>
            <p:ph type="body" sz="quarter" idx="126" hasCustomPrompt="1"/>
          </p:nvPr>
        </p:nvSpPr>
        <p:spPr>
          <a:xfrm>
            <a:off x="6708286" y="5813919"/>
            <a:ext cx="2521714" cy="258978"/>
          </a:xfrm>
        </p:spPr>
        <p:txBody>
          <a:bodyPr wrap="square" rIns="90000" anchor="t">
            <a:noAutofit/>
          </a:bodyPr>
          <a:lstStyle>
            <a:lvl1pPr>
              <a:lnSpc>
                <a:spcPct val="100000"/>
              </a:lnSpc>
              <a:spcBef>
                <a:spcPts val="277"/>
              </a:spcBef>
              <a:spcAft>
                <a:spcPts val="277"/>
              </a:spcAft>
              <a:defRPr sz="850" b="0" i="0" baseline="0">
                <a:solidFill>
                  <a:schemeClr val="tx1"/>
                </a:solidFill>
                <a:latin typeface="+mn-lt"/>
                <a:cs typeface="Caecilia LT Std Light"/>
              </a:defRPr>
            </a:lvl1pPr>
          </a:lstStyle>
          <a:p>
            <a:pPr lvl="0"/>
            <a:r>
              <a:rPr lang="en-US" dirty="0"/>
              <a:t>Contact details</a:t>
            </a:r>
          </a:p>
        </p:txBody>
      </p:sp>
      <p:sp>
        <p:nvSpPr>
          <p:cNvPr id="37" name="Text Placeholder 29">
            <a:extLst>
              <a:ext uri="{FF2B5EF4-FFF2-40B4-BE49-F238E27FC236}">
                <a16:creationId xmlns:a16="http://schemas.microsoft.com/office/drawing/2014/main" id="{1FD33EE7-4919-4E33-A76C-A7D0E8C32C38}"/>
              </a:ext>
            </a:extLst>
          </p:cNvPr>
          <p:cNvSpPr>
            <a:spLocks noGrp="1"/>
          </p:cNvSpPr>
          <p:nvPr>
            <p:ph type="body" sz="quarter" idx="127" hasCustomPrompt="1"/>
          </p:nvPr>
        </p:nvSpPr>
        <p:spPr>
          <a:xfrm>
            <a:off x="6708286" y="5391956"/>
            <a:ext cx="2521714" cy="198000"/>
          </a:xfrm>
        </p:spPr>
        <p:txBody>
          <a:bodyPr wrap="square" rIns="90000" numCol="1" spcCol="0" anchor="t">
            <a:noAutofit/>
          </a:bodyPr>
          <a:lstStyle>
            <a:lvl1pPr>
              <a:lnSpc>
                <a:spcPct val="100000"/>
              </a:lnSpc>
              <a:spcBef>
                <a:spcPts val="277"/>
              </a:spcBef>
              <a:spcAft>
                <a:spcPts val="277"/>
              </a:spcAft>
              <a:defRPr sz="1200" b="0" i="0">
                <a:solidFill>
                  <a:schemeClr val="accent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Name</a:t>
            </a:r>
          </a:p>
        </p:txBody>
      </p:sp>
      <p:sp>
        <p:nvSpPr>
          <p:cNvPr id="38" name="Text Placeholder 29">
            <a:extLst>
              <a:ext uri="{FF2B5EF4-FFF2-40B4-BE49-F238E27FC236}">
                <a16:creationId xmlns:a16="http://schemas.microsoft.com/office/drawing/2014/main" id="{EF1854E4-18C0-4091-9A86-1C7B25ED3D3A}"/>
              </a:ext>
            </a:extLst>
          </p:cNvPr>
          <p:cNvSpPr>
            <a:spLocks noGrp="1"/>
          </p:cNvSpPr>
          <p:nvPr>
            <p:ph type="body" sz="quarter" idx="128" hasCustomPrompt="1"/>
          </p:nvPr>
        </p:nvSpPr>
        <p:spPr>
          <a:xfrm>
            <a:off x="6708286" y="5619071"/>
            <a:ext cx="2521714" cy="180000"/>
          </a:xfrm>
        </p:spPr>
        <p:txBody>
          <a:bodyPr wrap="square" rIns="90000" numCol="1" spcCol="0" anchor="ctr">
            <a:noAutofit/>
          </a:bodyPr>
          <a:lstStyle>
            <a:lvl1pPr>
              <a:lnSpc>
                <a:spcPct val="100000"/>
              </a:lnSpc>
              <a:spcBef>
                <a:spcPts val="277"/>
              </a:spcBef>
              <a:spcAft>
                <a:spcPts val="277"/>
              </a:spcAft>
              <a:defRPr sz="850" b="0" i="0" baseline="0">
                <a:solidFill>
                  <a:schemeClr val="tx1"/>
                </a:solidFill>
                <a:latin typeface="+mn-lt"/>
                <a:cs typeface="Caecilia LT Std Light" panose="00000400000000000000" pitchFamily="50" charset="0"/>
              </a:defRPr>
            </a:lvl1pPr>
            <a:lvl2pPr marL="4396" indent="0" algn="l">
              <a:lnSpc>
                <a:spcPts val="623"/>
              </a:lnSpc>
              <a:spcBef>
                <a:spcPts val="0"/>
              </a:spcBef>
              <a:spcAft>
                <a:spcPts val="138"/>
              </a:spcAft>
              <a:tabLst/>
              <a:defRPr sz="623" b="1" i="0" baseline="0">
                <a:solidFill>
                  <a:srgbClr val="FF0000"/>
                </a:solidFill>
                <a:latin typeface="+mn-lt"/>
                <a:cs typeface="Caecilia LT Std Bold"/>
              </a:defRPr>
            </a:lvl2pPr>
            <a:lvl3pPr marL="123080" indent="0">
              <a:lnSpc>
                <a:spcPts val="554"/>
              </a:lnSpc>
              <a:spcAft>
                <a:spcPts val="69"/>
              </a:spcAft>
              <a:buClr>
                <a:schemeClr val="accent1"/>
              </a:buClr>
              <a:buSzPct val="85000"/>
              <a:buFont typeface="LucidaGrande" charset="0"/>
              <a:buNone/>
              <a:tabLst/>
              <a:defRPr sz="554">
                <a:solidFill>
                  <a:schemeClr val="bg1"/>
                </a:solidFill>
                <a:latin typeface="+mn-lt"/>
              </a:defRPr>
            </a:lvl3pPr>
            <a:lvl4pPr marL="123080" indent="0">
              <a:lnSpc>
                <a:spcPts val="554"/>
              </a:lnSpc>
              <a:spcAft>
                <a:spcPts val="138"/>
              </a:spcAft>
              <a:buClr>
                <a:schemeClr val="accent1"/>
              </a:buClr>
              <a:buSzPct val="85000"/>
              <a:buFont typeface="LucidaGrande" charset="0"/>
              <a:buNone/>
              <a:tabLst/>
              <a:defRPr sz="554" baseline="0">
                <a:solidFill>
                  <a:schemeClr val="tx1"/>
                </a:solidFill>
                <a:latin typeface="+mn-lt"/>
              </a:defRPr>
            </a:lvl4pPr>
            <a:lvl5pPr marL="184620" indent="-89015" algn="l">
              <a:lnSpc>
                <a:spcPts val="623"/>
              </a:lnSpc>
              <a:spcAft>
                <a:spcPts val="208"/>
              </a:spcAft>
              <a:buFont typeface="LucidaGrande" charset="0"/>
              <a:buChar char="-"/>
              <a:tabLst/>
              <a:defRPr sz="623" baseline="0">
                <a:solidFill>
                  <a:schemeClr val="bg1"/>
                </a:solidFill>
                <a:latin typeface="+mn-lt"/>
              </a:defRPr>
            </a:lvl5pPr>
          </a:lstStyle>
          <a:p>
            <a:pPr lvl="0"/>
            <a:r>
              <a:rPr lang="en-US" dirty="0"/>
              <a:t>Title, Location</a:t>
            </a:r>
          </a:p>
        </p:txBody>
      </p:sp>
      <p:grpSp>
        <p:nvGrpSpPr>
          <p:cNvPr id="42" name="Group 41">
            <a:extLst>
              <a:ext uri="{FF2B5EF4-FFF2-40B4-BE49-F238E27FC236}">
                <a16:creationId xmlns:a16="http://schemas.microsoft.com/office/drawing/2014/main" id="{8CDE90B4-320A-4A92-970E-E876602D4921}"/>
              </a:ext>
            </a:extLst>
          </p:cNvPr>
          <p:cNvGrpSpPr/>
          <p:nvPr userDrawn="1"/>
        </p:nvGrpSpPr>
        <p:grpSpPr>
          <a:xfrm>
            <a:off x="360000" y="370800"/>
            <a:ext cx="9546000" cy="16980"/>
            <a:chOff x="360000" y="257174"/>
            <a:chExt cx="9546000" cy="16980"/>
          </a:xfrm>
        </p:grpSpPr>
        <p:cxnSp>
          <p:nvCxnSpPr>
            <p:cNvPr id="46" name="Straight Connector 45">
              <a:extLst>
                <a:ext uri="{FF2B5EF4-FFF2-40B4-BE49-F238E27FC236}">
                  <a16:creationId xmlns:a16="http://schemas.microsoft.com/office/drawing/2014/main" id="{4EF4ECA2-96D3-4509-9F63-47D2BCDB9091}"/>
                </a:ext>
              </a:extLst>
            </p:cNvPr>
            <p:cNvCxnSpPr>
              <a:cxnSpLocks/>
            </p:cNvCxnSpPr>
            <p:nvPr userDrawn="1"/>
          </p:nvCxnSpPr>
          <p:spPr>
            <a:xfrm>
              <a:off x="360000" y="257174"/>
              <a:ext cx="9546000" cy="0"/>
            </a:xfrm>
            <a:prstGeom prst="line">
              <a:avLst/>
            </a:prstGeom>
            <a:solidFill>
              <a:schemeClr val="bg1"/>
            </a:solidFill>
            <a:ln w="444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4B832D5-5488-4923-BE7E-EEC9E9A01970}"/>
                </a:ext>
              </a:extLst>
            </p:cNvPr>
            <p:cNvCxnSpPr/>
            <p:nvPr userDrawn="1"/>
          </p:nvCxnSpPr>
          <p:spPr>
            <a:xfrm>
              <a:off x="9546000" y="274154"/>
              <a:ext cx="360000" cy="0"/>
            </a:xfrm>
            <a:prstGeom prst="line">
              <a:avLst/>
            </a:prstGeom>
            <a:ln w="508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68238474"/>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ody text and quote at bottom of slide">
    <p:bg>
      <p:bgPr>
        <a:solidFill>
          <a:schemeClr val="tx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2BC3D35-CD14-4C9E-AC01-3F6E6A76ACDD}"/>
              </a:ext>
            </a:extLst>
          </p:cNvPr>
          <p:cNvSpPr/>
          <p:nvPr userDrawn="1"/>
        </p:nvSpPr>
        <p:spPr>
          <a:xfrm>
            <a:off x="0" y="2"/>
            <a:ext cx="9920364" cy="6878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solidFill>
                <a:srgbClr val="FFFFFF"/>
              </a:solidFill>
            </a:endParaRPr>
          </a:p>
        </p:txBody>
      </p:sp>
      <p:sp>
        <p:nvSpPr>
          <p:cNvPr id="3" name="Date Placeholder 2"/>
          <p:cNvSpPr>
            <a:spLocks noGrp="1"/>
          </p:cNvSpPr>
          <p:nvPr>
            <p:ph type="dt" sz="half" idx="10"/>
          </p:nvPr>
        </p:nvSpPr>
        <p:spPr/>
        <p:txBody>
          <a:bodyPr wrap="square">
            <a:noAutofit/>
          </a:bodyPr>
          <a:lstStyle/>
          <a:p>
            <a:endParaRPr lang="en-GB">
              <a:solidFill>
                <a:srgbClr val="32363F">
                  <a:tint val="75000"/>
                </a:srgbClr>
              </a:solidFill>
            </a:endParaRPr>
          </a:p>
        </p:txBody>
      </p:sp>
      <p:sp>
        <p:nvSpPr>
          <p:cNvPr id="4" name="Footer Placeholder 3"/>
          <p:cNvSpPr>
            <a:spLocks noGrp="1"/>
          </p:cNvSpPr>
          <p:nvPr>
            <p:ph type="ftr" sz="quarter" idx="11"/>
          </p:nvPr>
        </p:nvSpPr>
        <p:spPr/>
        <p:txBody>
          <a:bodyPr wrap="square">
            <a:noAutofit/>
          </a:bodyPr>
          <a:lstStyle/>
          <a:p>
            <a:endParaRPr lang="en-GB" dirty="0">
              <a:solidFill>
                <a:srgbClr val="32363F">
                  <a:tint val="75000"/>
                </a:srgbClr>
              </a:solidFill>
            </a:endParaRPr>
          </a:p>
        </p:txBody>
      </p:sp>
      <p:sp>
        <p:nvSpPr>
          <p:cNvPr id="5" name="Slide Number Placeholder 4"/>
          <p:cNvSpPr>
            <a:spLocks noGrp="1"/>
          </p:cNvSpPr>
          <p:nvPr>
            <p:ph type="sldNum" sz="quarter" idx="12"/>
          </p:nvPr>
        </p:nvSpPr>
        <p:spPr>
          <a:xfrm>
            <a:off x="9454865" y="309600"/>
            <a:ext cx="446400" cy="529200"/>
          </a:xfrm>
        </p:spPr>
        <p:txBody>
          <a:bodyPr wrap="square">
            <a:noAutofit/>
          </a:bodyPr>
          <a:lstStyle/>
          <a:p>
            <a:fld id="{FC9DAC69-A2FC-46F8-94C8-F8106C1B4EB5}" type="slidenum">
              <a:rPr lang="en-GB" smtClean="0">
                <a:solidFill>
                  <a:srgbClr val="EC751A"/>
                </a:solidFill>
              </a:rPr>
              <a:pPr/>
              <a:t>‹#›</a:t>
            </a:fld>
            <a:endParaRPr lang="en-GB">
              <a:solidFill>
                <a:srgbClr val="EC751A"/>
              </a:solidFill>
            </a:endParaRPr>
          </a:p>
        </p:txBody>
      </p:sp>
      <p:sp>
        <p:nvSpPr>
          <p:cNvPr id="52" name="Text Placeholder 51"/>
          <p:cNvSpPr>
            <a:spLocks noGrp="1"/>
          </p:cNvSpPr>
          <p:nvPr>
            <p:ph type="body" sz="quarter" idx="13" hasCustomPrompt="1"/>
          </p:nvPr>
        </p:nvSpPr>
        <p:spPr>
          <a:xfrm>
            <a:off x="360000" y="1459858"/>
            <a:ext cx="8870000" cy="3389915"/>
          </a:xfrm>
        </p:spPr>
        <p:txBody>
          <a:bodyPr wrap="square">
            <a:noAutofit/>
          </a:bodyPr>
          <a:lstStyle>
            <a:lvl1pPr>
              <a:defRPr/>
            </a:lvl1pPr>
          </a:lstStyle>
          <a:p>
            <a:pPr lvl="0"/>
            <a:r>
              <a:rPr lang="en-US" dirty="0"/>
              <a:t>Click to edit body text. See user tip on the left on how to style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6" name="Rectangle 45">
            <a:extLst>
              <a:ext uri="{FF2B5EF4-FFF2-40B4-BE49-F238E27FC236}">
                <a16:creationId xmlns:a16="http://schemas.microsoft.com/office/drawing/2014/main" id="{F2DDD01A-502D-4398-9BC8-8CF5DD8849F4}"/>
              </a:ext>
            </a:extLst>
          </p:cNvPr>
          <p:cNvSpPr/>
          <p:nvPr userDrawn="1"/>
        </p:nvSpPr>
        <p:spPr>
          <a:xfrm>
            <a:off x="4798612" y="5049180"/>
            <a:ext cx="4431388" cy="18524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solidFill>
                <a:srgbClr val="FFFFFF"/>
              </a:solidFill>
            </a:endParaRPr>
          </a:p>
        </p:txBody>
      </p:sp>
      <p:sp>
        <p:nvSpPr>
          <p:cNvPr id="35" name="Text Placeholder 9"/>
          <p:cNvSpPr>
            <a:spLocks noGrp="1"/>
          </p:cNvSpPr>
          <p:nvPr>
            <p:ph type="body" sz="quarter" idx="17" hasCustomPrompt="1"/>
          </p:nvPr>
        </p:nvSpPr>
        <p:spPr>
          <a:xfrm>
            <a:off x="5109019" y="6543286"/>
            <a:ext cx="3796422" cy="180000"/>
          </a:xfrm>
        </p:spPr>
        <p:txBody>
          <a:bodyPr wrap="square">
            <a:noAutofit/>
          </a:bodyPr>
          <a:lstStyle>
            <a:lvl1pPr marL="0" marR="0" indent="0" algn="l" defTabSz="632986" rtl="0" eaLnBrk="1" fontAlgn="auto" latinLnBrk="0" hangingPunct="1">
              <a:lnSpc>
                <a:spcPct val="100000"/>
              </a:lnSpc>
              <a:spcBef>
                <a:spcPts val="277"/>
              </a:spcBef>
              <a:spcAft>
                <a:spcPts val="277"/>
              </a:spcAft>
              <a:buClrTx/>
              <a:buSzTx/>
              <a:buFont typeface="Arial" panose="020B0604020202020204" pitchFamily="34" charset="0"/>
              <a:buNone/>
              <a:tabLst/>
              <a:defRPr sz="850" b="0" i="0">
                <a:solidFill>
                  <a:schemeClr val="bg1"/>
                </a:solidFill>
                <a:latin typeface="+mn-lt"/>
                <a:ea typeface="Caecilia LT Std Roman" pitchFamily="50" charset="0"/>
                <a:cs typeface="Caecilia LT Std Roman" pitchFamily="50" charset="0"/>
              </a:defRPr>
            </a:lvl1pPr>
          </a:lstStyle>
          <a:p>
            <a:pPr marL="0" marR="0" lvl="0" indent="0" algn="l" defTabSz="632986" rtl="0" eaLnBrk="1" fontAlgn="auto" latinLnBrk="0" hangingPunct="1">
              <a:lnSpc>
                <a:spcPct val="90000"/>
              </a:lnSpc>
              <a:spcBef>
                <a:spcPts val="692"/>
              </a:spcBef>
              <a:spcAft>
                <a:spcPts val="0"/>
              </a:spcAft>
              <a:buClrTx/>
              <a:buSzTx/>
              <a:buFont typeface="Arial" panose="020B0604020202020204" pitchFamily="34" charset="0"/>
              <a:buNone/>
              <a:tabLst/>
              <a:defRPr/>
            </a:pPr>
            <a:r>
              <a:rPr lang="en-US" dirty="0"/>
              <a:t>Quote Caption</a:t>
            </a:r>
          </a:p>
        </p:txBody>
      </p:sp>
      <p:sp>
        <p:nvSpPr>
          <p:cNvPr id="37" name="TextBox 36"/>
          <p:cNvSpPr txBox="1"/>
          <p:nvPr userDrawn="1"/>
        </p:nvSpPr>
        <p:spPr>
          <a:xfrm>
            <a:off x="4963952" y="4977172"/>
            <a:ext cx="1141176" cy="916227"/>
          </a:xfrm>
          <a:prstGeom prst="rect">
            <a:avLst/>
          </a:prstGeom>
          <a:noFill/>
        </p:spPr>
        <p:txBody>
          <a:bodyPr wrap="square" rtlCol="0">
            <a:noAutofit/>
          </a:bodyPr>
          <a:lstStyle/>
          <a:p>
            <a:r>
              <a:rPr lang="en-US" sz="8000" b="1" dirty="0">
                <a:solidFill>
                  <a:srgbClr val="FFFFFF"/>
                </a:solidFill>
                <a:latin typeface="Caecilia LT Std Roman" pitchFamily="50" charset="0"/>
                <a:ea typeface="Caecilia LT Std Heavy"/>
                <a:cs typeface="Caecilia LT Std Heavy"/>
              </a:rPr>
              <a:t>“</a:t>
            </a:r>
          </a:p>
        </p:txBody>
      </p:sp>
      <p:sp>
        <p:nvSpPr>
          <p:cNvPr id="36" name="Text Placeholder 6"/>
          <p:cNvSpPr>
            <a:spLocks noGrp="1"/>
          </p:cNvSpPr>
          <p:nvPr>
            <p:ph type="body" sz="quarter" idx="18" hasCustomPrompt="1"/>
          </p:nvPr>
        </p:nvSpPr>
        <p:spPr>
          <a:xfrm>
            <a:off x="5109017" y="5573509"/>
            <a:ext cx="3796422" cy="964813"/>
          </a:xfrm>
        </p:spPr>
        <p:txBody>
          <a:bodyPr wrap="square" anchor="t" anchorCtr="0">
            <a:noAutofit/>
          </a:bodyPr>
          <a:lstStyle>
            <a:lvl1pPr marL="0" marR="0" indent="0" algn="l" defTabSz="632986" rtl="0" eaLnBrk="1" fontAlgn="auto" latinLnBrk="0" hangingPunct="1">
              <a:lnSpc>
                <a:spcPct val="100000"/>
              </a:lnSpc>
              <a:spcBef>
                <a:spcPts val="277"/>
              </a:spcBef>
              <a:spcAft>
                <a:spcPts val="277"/>
              </a:spcAft>
              <a:buClrTx/>
              <a:buSzTx/>
              <a:buFont typeface="Arial" panose="020B0604020202020204" pitchFamily="34" charset="0"/>
              <a:buNone/>
              <a:tabLst/>
              <a:defRPr sz="1200" b="0" i="0">
                <a:solidFill>
                  <a:schemeClr val="bg1"/>
                </a:solidFill>
                <a:latin typeface="+mn-lt"/>
                <a:cs typeface="Caecilia LT Std Light"/>
              </a:defRPr>
            </a:lvl1pPr>
          </a:lstStyle>
          <a:p>
            <a:pPr marL="0" marR="0" lvl="0" indent="0" algn="l" defTabSz="632986" rtl="0" eaLnBrk="1" fontAlgn="auto" latinLnBrk="0" hangingPunct="1">
              <a:lnSpc>
                <a:spcPct val="90000"/>
              </a:lnSpc>
              <a:spcBef>
                <a:spcPts val="692"/>
              </a:spcBef>
              <a:spcAft>
                <a:spcPts val="0"/>
              </a:spcAft>
              <a:buClrTx/>
              <a:buSzTx/>
              <a:buFont typeface="Arial" panose="020B0604020202020204" pitchFamily="34" charset="0"/>
              <a:buNone/>
              <a:tabLst/>
              <a:defRPr/>
            </a:pPr>
            <a:r>
              <a:rPr lang="en-US" dirty="0"/>
              <a:t>Add quote here. </a:t>
            </a:r>
          </a:p>
        </p:txBody>
      </p:sp>
      <p:grpSp>
        <p:nvGrpSpPr>
          <p:cNvPr id="22" name="Group 21">
            <a:extLst>
              <a:ext uri="{FF2B5EF4-FFF2-40B4-BE49-F238E27FC236}">
                <a16:creationId xmlns:a16="http://schemas.microsoft.com/office/drawing/2014/main" id="{D9251B36-E32C-403E-9A56-D7D9B769DEDE}"/>
              </a:ext>
            </a:extLst>
          </p:cNvPr>
          <p:cNvGrpSpPr/>
          <p:nvPr userDrawn="1"/>
        </p:nvGrpSpPr>
        <p:grpSpPr>
          <a:xfrm>
            <a:off x="-2580362" y="5279721"/>
            <a:ext cx="1872208" cy="1317631"/>
            <a:chOff x="-3992284" y="5961112"/>
            <a:chExt cx="1872208" cy="1317633"/>
          </a:xfrm>
        </p:grpSpPr>
        <p:grpSp>
          <p:nvGrpSpPr>
            <p:cNvPr id="23" name="Group 11">
              <a:extLst>
                <a:ext uri="{FF2B5EF4-FFF2-40B4-BE49-F238E27FC236}">
                  <a16:creationId xmlns:a16="http://schemas.microsoft.com/office/drawing/2014/main" id="{B5411AC0-BAC5-46A6-9FAA-485832E0BF97}"/>
                </a:ext>
              </a:extLst>
            </p:cNvPr>
            <p:cNvGrpSpPr/>
            <p:nvPr userDrawn="1"/>
          </p:nvGrpSpPr>
          <p:grpSpPr>
            <a:xfrm>
              <a:off x="-3992284" y="5961112"/>
              <a:ext cx="1872208" cy="1317633"/>
              <a:chOff x="6195941" y="562596"/>
              <a:chExt cx="1872208" cy="1317633"/>
            </a:xfrm>
          </p:grpSpPr>
          <p:grpSp>
            <p:nvGrpSpPr>
              <p:cNvPr id="25" name="Group 113">
                <a:extLst>
                  <a:ext uri="{FF2B5EF4-FFF2-40B4-BE49-F238E27FC236}">
                    <a16:creationId xmlns:a16="http://schemas.microsoft.com/office/drawing/2014/main" id="{38C7731B-CC92-4757-9163-138344AC7170}"/>
                  </a:ext>
                </a:extLst>
              </p:cNvPr>
              <p:cNvGrpSpPr/>
              <p:nvPr/>
            </p:nvGrpSpPr>
            <p:grpSpPr>
              <a:xfrm>
                <a:off x="6195941" y="832626"/>
                <a:ext cx="1872208" cy="1047603"/>
                <a:chOff x="-1872716" y="660661"/>
                <a:chExt cx="1872208" cy="785703"/>
              </a:xfrm>
            </p:grpSpPr>
            <p:sp>
              <p:nvSpPr>
                <p:cNvPr id="28" name="TextBox 27">
                  <a:extLst>
                    <a:ext uri="{FF2B5EF4-FFF2-40B4-BE49-F238E27FC236}">
                      <a16:creationId xmlns:a16="http://schemas.microsoft.com/office/drawing/2014/main" id="{1143026A-9D21-4A54-AEAE-B57AE5A48EA4}"/>
                    </a:ext>
                  </a:extLst>
                </p:cNvPr>
                <p:cNvSpPr txBox="1"/>
                <p:nvPr/>
              </p:nvSpPr>
              <p:spPr>
                <a:xfrm>
                  <a:off x="-1872716" y="984698"/>
                  <a:ext cx="1872208" cy="461666"/>
                </a:xfrm>
                <a:prstGeom prst="rect">
                  <a:avLst/>
                </a:prstGeom>
                <a:noFill/>
              </p:spPr>
              <p:txBody>
                <a:bodyPr wrap="square" lIns="0" tIns="0" rIns="0" bIns="0" rtlCol="0">
                  <a:spAutoFit/>
                </a:bodyPr>
                <a:lstStyle/>
                <a:p>
                  <a:r>
                    <a:rPr lang="en-GB" sz="1000" dirty="0">
                      <a:solidFill>
                        <a:srgbClr val="000000"/>
                      </a:solidFill>
                    </a:rPr>
                    <a:t>If you do not require the quote box simply place a white drawing box over </a:t>
                  </a:r>
                  <a:br>
                    <a:rPr lang="en-GB" sz="1000" dirty="0">
                      <a:solidFill>
                        <a:srgbClr val="000000"/>
                      </a:solidFill>
                    </a:rPr>
                  </a:br>
                  <a:r>
                    <a:rPr lang="en-GB" sz="1000" dirty="0">
                      <a:solidFill>
                        <a:srgbClr val="000000"/>
                      </a:solidFill>
                    </a:rPr>
                    <a:t>this area.</a:t>
                  </a:r>
                </a:p>
              </p:txBody>
            </p:sp>
            <p:pic>
              <p:nvPicPr>
                <p:cNvPr id="29" name="Picture 28" descr="icon_information-white.png">
                  <a:extLst>
                    <a:ext uri="{FF2B5EF4-FFF2-40B4-BE49-F238E27FC236}">
                      <a16:creationId xmlns:a16="http://schemas.microsoft.com/office/drawing/2014/main" id="{B646E79D-9406-4FB3-8E25-C82CFD7B1333}"/>
                    </a:ext>
                  </a:extLst>
                </p:cNvPr>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sp>
            <p:nvSpPr>
              <p:cNvPr id="27" name="Donut 29">
                <a:extLst>
                  <a:ext uri="{FF2B5EF4-FFF2-40B4-BE49-F238E27FC236}">
                    <a16:creationId xmlns:a16="http://schemas.microsoft.com/office/drawing/2014/main" id="{44B24A00-7C0C-41D9-8962-B59213F8DC9A}"/>
                  </a:ext>
                </a:extLst>
              </p:cNvPr>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363F"/>
                  </a:solidFill>
                </a:endParaRPr>
              </a:p>
            </p:txBody>
          </p:sp>
        </p:grpSp>
        <p:sp>
          <p:nvSpPr>
            <p:cNvPr id="24" name="Freeform: Shape 23">
              <a:extLst>
                <a:ext uri="{FF2B5EF4-FFF2-40B4-BE49-F238E27FC236}">
                  <a16:creationId xmlns:a16="http://schemas.microsoft.com/office/drawing/2014/main" id="{44F58E80-1BE5-4E1E-A811-7D3B13772618}"/>
                </a:ext>
              </a:extLst>
            </p:cNvPr>
            <p:cNvSpPr/>
            <p:nvPr userDrawn="1"/>
          </p:nvSpPr>
          <p:spPr>
            <a:xfrm>
              <a:off x="-3762679" y="6105128"/>
              <a:ext cx="278911" cy="252028"/>
            </a:xfrm>
            <a:custGeom>
              <a:avLst/>
              <a:gdLst>
                <a:gd name="connsiteX0" fmla="*/ 83253 w 278911"/>
                <a:gd name="connsiteY0" fmla="*/ 37281 h 252028"/>
                <a:gd name="connsiteX1" fmla="*/ 50722 w 278911"/>
                <a:gd name="connsiteY1" fmla="*/ 69812 h 252028"/>
                <a:gd name="connsiteX2" fmla="*/ 106924 w 278911"/>
                <a:gd name="connsiteY2" fmla="*/ 126015 h 252028"/>
                <a:gd name="connsiteX3" fmla="*/ 50722 w 278911"/>
                <a:gd name="connsiteY3" fmla="*/ 182217 h 252028"/>
                <a:gd name="connsiteX4" fmla="*/ 83253 w 278911"/>
                <a:gd name="connsiteY4" fmla="*/ 214748 h 252028"/>
                <a:gd name="connsiteX5" fmla="*/ 139456 w 278911"/>
                <a:gd name="connsiteY5" fmla="*/ 158546 h 252028"/>
                <a:gd name="connsiteX6" fmla="*/ 195658 w 278911"/>
                <a:gd name="connsiteY6" fmla="*/ 214748 h 252028"/>
                <a:gd name="connsiteX7" fmla="*/ 228189 w 278911"/>
                <a:gd name="connsiteY7" fmla="*/ 182217 h 252028"/>
                <a:gd name="connsiteX8" fmla="*/ 171987 w 278911"/>
                <a:gd name="connsiteY8" fmla="*/ 126015 h 252028"/>
                <a:gd name="connsiteX9" fmla="*/ 228189 w 278911"/>
                <a:gd name="connsiteY9" fmla="*/ 69812 h 252028"/>
                <a:gd name="connsiteX10" fmla="*/ 195658 w 278911"/>
                <a:gd name="connsiteY10" fmla="*/ 37281 h 252028"/>
                <a:gd name="connsiteX11" fmla="*/ 139456 w 278911"/>
                <a:gd name="connsiteY11" fmla="*/ 93483 h 252028"/>
                <a:gd name="connsiteX12" fmla="*/ 0 w 278911"/>
                <a:gd name="connsiteY12" fmla="*/ 0 h 252028"/>
                <a:gd name="connsiteX13" fmla="*/ 278911 w 278911"/>
                <a:gd name="connsiteY13" fmla="*/ 0 h 252028"/>
                <a:gd name="connsiteX14" fmla="*/ 278911 w 278911"/>
                <a:gd name="connsiteY14" fmla="*/ 252028 h 252028"/>
                <a:gd name="connsiteX15" fmla="*/ 0 w 278911"/>
                <a:gd name="connsiteY15" fmla="*/ 252028 h 25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8911" h="252028">
                  <a:moveTo>
                    <a:pt x="83253" y="37281"/>
                  </a:moveTo>
                  <a:lnTo>
                    <a:pt x="50722" y="69812"/>
                  </a:lnTo>
                  <a:lnTo>
                    <a:pt x="106924" y="126015"/>
                  </a:lnTo>
                  <a:lnTo>
                    <a:pt x="50722" y="182217"/>
                  </a:lnTo>
                  <a:lnTo>
                    <a:pt x="83253" y="214748"/>
                  </a:lnTo>
                  <a:lnTo>
                    <a:pt x="139456" y="158546"/>
                  </a:lnTo>
                  <a:lnTo>
                    <a:pt x="195658" y="214748"/>
                  </a:lnTo>
                  <a:lnTo>
                    <a:pt x="228189" y="182217"/>
                  </a:lnTo>
                  <a:lnTo>
                    <a:pt x="171987" y="126015"/>
                  </a:lnTo>
                  <a:lnTo>
                    <a:pt x="228189" y="69812"/>
                  </a:lnTo>
                  <a:lnTo>
                    <a:pt x="195658" y="37281"/>
                  </a:lnTo>
                  <a:lnTo>
                    <a:pt x="139456" y="93483"/>
                  </a:lnTo>
                  <a:close/>
                  <a:moveTo>
                    <a:pt x="0" y="0"/>
                  </a:moveTo>
                  <a:lnTo>
                    <a:pt x="278911" y="0"/>
                  </a:lnTo>
                  <a:lnTo>
                    <a:pt x="278911" y="252028"/>
                  </a:lnTo>
                  <a:lnTo>
                    <a:pt x="0" y="252028"/>
                  </a:ln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grpSp>
        <p:nvGrpSpPr>
          <p:cNvPr id="33" name="Group 32">
            <a:extLst>
              <a:ext uri="{FF2B5EF4-FFF2-40B4-BE49-F238E27FC236}">
                <a16:creationId xmlns:a16="http://schemas.microsoft.com/office/drawing/2014/main" id="{AD35526D-1441-497D-969E-1E3AD0AE0485}"/>
              </a:ext>
            </a:extLst>
          </p:cNvPr>
          <p:cNvGrpSpPr/>
          <p:nvPr userDrawn="1"/>
        </p:nvGrpSpPr>
        <p:grpSpPr>
          <a:xfrm>
            <a:off x="360000" y="370800"/>
            <a:ext cx="9546000" cy="16980"/>
            <a:chOff x="360000" y="257174"/>
            <a:chExt cx="9546000" cy="16980"/>
          </a:xfrm>
        </p:grpSpPr>
        <p:cxnSp>
          <p:nvCxnSpPr>
            <p:cNvPr id="34" name="Straight Connector 33">
              <a:extLst>
                <a:ext uri="{FF2B5EF4-FFF2-40B4-BE49-F238E27FC236}">
                  <a16:creationId xmlns:a16="http://schemas.microsoft.com/office/drawing/2014/main" id="{F91A6F42-8747-42CB-AF6C-0A7AAEE26BA6}"/>
                </a:ext>
              </a:extLst>
            </p:cNvPr>
            <p:cNvCxnSpPr>
              <a:cxnSpLocks/>
            </p:cNvCxnSpPr>
            <p:nvPr userDrawn="1"/>
          </p:nvCxnSpPr>
          <p:spPr>
            <a:xfrm>
              <a:off x="360000" y="257174"/>
              <a:ext cx="9546000" cy="0"/>
            </a:xfrm>
            <a:prstGeom prst="line">
              <a:avLst/>
            </a:prstGeom>
            <a:solidFill>
              <a:schemeClr val="bg1"/>
            </a:solidFill>
            <a:ln w="444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62860F0-4471-466D-829A-2A1A1FDC7148}"/>
                </a:ext>
              </a:extLst>
            </p:cNvPr>
            <p:cNvCxnSpPr/>
            <p:nvPr userDrawn="1"/>
          </p:nvCxnSpPr>
          <p:spPr>
            <a:xfrm>
              <a:off x="9546000" y="274154"/>
              <a:ext cx="360000" cy="0"/>
            </a:xfrm>
            <a:prstGeom prst="line">
              <a:avLst/>
            </a:prstGeom>
            <a:ln w="508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11252818"/>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ody text over 3 columns and quote at bottom of slide">
    <p:bg>
      <p:bgPr>
        <a:solidFill>
          <a:schemeClr val="tx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8B402E7-AD03-4CCE-BAED-133515C98055}"/>
              </a:ext>
            </a:extLst>
          </p:cNvPr>
          <p:cNvSpPr/>
          <p:nvPr userDrawn="1"/>
        </p:nvSpPr>
        <p:spPr>
          <a:xfrm>
            <a:off x="0" y="2"/>
            <a:ext cx="9920364" cy="6878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solidFill>
                <a:srgbClr val="FFFFFF"/>
              </a:solidFill>
            </a:endParaRPr>
          </a:p>
        </p:txBody>
      </p:sp>
      <p:sp>
        <p:nvSpPr>
          <p:cNvPr id="3" name="Date Placeholder 2"/>
          <p:cNvSpPr>
            <a:spLocks noGrp="1"/>
          </p:cNvSpPr>
          <p:nvPr>
            <p:ph type="dt" sz="half" idx="10"/>
          </p:nvPr>
        </p:nvSpPr>
        <p:spPr/>
        <p:txBody>
          <a:bodyPr wrap="square">
            <a:noAutofit/>
          </a:bodyPr>
          <a:lstStyle/>
          <a:p>
            <a:endParaRPr lang="en-GB">
              <a:solidFill>
                <a:srgbClr val="32363F">
                  <a:tint val="75000"/>
                </a:srgbClr>
              </a:solidFill>
            </a:endParaRPr>
          </a:p>
        </p:txBody>
      </p:sp>
      <p:sp>
        <p:nvSpPr>
          <p:cNvPr id="4" name="Footer Placeholder 3"/>
          <p:cNvSpPr>
            <a:spLocks noGrp="1"/>
          </p:cNvSpPr>
          <p:nvPr>
            <p:ph type="ftr" sz="quarter" idx="11"/>
          </p:nvPr>
        </p:nvSpPr>
        <p:spPr/>
        <p:txBody>
          <a:bodyPr wrap="square">
            <a:noAutofit/>
          </a:bodyPr>
          <a:lstStyle/>
          <a:p>
            <a:endParaRPr lang="en-GB" dirty="0">
              <a:solidFill>
                <a:srgbClr val="32363F">
                  <a:tint val="75000"/>
                </a:srgbClr>
              </a:solidFill>
            </a:endParaRPr>
          </a:p>
        </p:txBody>
      </p:sp>
      <p:sp>
        <p:nvSpPr>
          <p:cNvPr id="5" name="Slide Number Placeholder 4"/>
          <p:cNvSpPr>
            <a:spLocks noGrp="1"/>
          </p:cNvSpPr>
          <p:nvPr>
            <p:ph type="sldNum" sz="quarter" idx="12"/>
          </p:nvPr>
        </p:nvSpPr>
        <p:spPr>
          <a:xfrm>
            <a:off x="9454865" y="309600"/>
            <a:ext cx="446400" cy="529200"/>
          </a:xfrm>
        </p:spPr>
        <p:txBody>
          <a:bodyPr wrap="square">
            <a:noAutofit/>
          </a:bodyPr>
          <a:lstStyle/>
          <a:p>
            <a:fld id="{FC9DAC69-A2FC-46F8-94C8-F8106C1B4EB5}" type="slidenum">
              <a:rPr lang="en-GB" smtClean="0">
                <a:solidFill>
                  <a:srgbClr val="EC751A"/>
                </a:solidFill>
              </a:rPr>
              <a:pPr/>
              <a:t>‹#›</a:t>
            </a:fld>
            <a:endParaRPr lang="en-GB">
              <a:solidFill>
                <a:srgbClr val="EC751A"/>
              </a:solidFill>
            </a:endParaRPr>
          </a:p>
        </p:txBody>
      </p:sp>
      <p:sp>
        <p:nvSpPr>
          <p:cNvPr id="52" name="Text Placeholder 51"/>
          <p:cNvSpPr>
            <a:spLocks noGrp="1"/>
          </p:cNvSpPr>
          <p:nvPr>
            <p:ph type="body" sz="quarter" idx="13" hasCustomPrompt="1"/>
          </p:nvPr>
        </p:nvSpPr>
        <p:spPr>
          <a:xfrm>
            <a:off x="360000" y="1459858"/>
            <a:ext cx="8869999" cy="3389915"/>
          </a:xfrm>
        </p:spPr>
        <p:txBody>
          <a:bodyPr wrap="square" numCol="3" spcCol="180000">
            <a:noAutofit/>
          </a:bodyPr>
          <a:lstStyle>
            <a:lvl1pPr>
              <a:defRPr/>
            </a:lvl1pPr>
          </a:lstStyle>
          <a:p>
            <a:pPr lvl="0"/>
            <a:r>
              <a:rPr lang="en-US" dirty="0"/>
              <a:t>Click to edit body text over 3 columns. See user tip on the left on how to style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6" name="Rectangle 45">
            <a:extLst>
              <a:ext uri="{FF2B5EF4-FFF2-40B4-BE49-F238E27FC236}">
                <a16:creationId xmlns:a16="http://schemas.microsoft.com/office/drawing/2014/main" id="{F2DDD01A-502D-4398-9BC8-8CF5DD8849F4}"/>
              </a:ext>
            </a:extLst>
          </p:cNvPr>
          <p:cNvSpPr/>
          <p:nvPr userDrawn="1"/>
        </p:nvSpPr>
        <p:spPr>
          <a:xfrm>
            <a:off x="6513151" y="5049180"/>
            <a:ext cx="2716848" cy="18524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solidFill>
                <a:srgbClr val="FFFFFF"/>
              </a:solidFill>
            </a:endParaRPr>
          </a:p>
        </p:txBody>
      </p:sp>
      <p:sp>
        <p:nvSpPr>
          <p:cNvPr id="35" name="Text Placeholder 9"/>
          <p:cNvSpPr>
            <a:spLocks noGrp="1"/>
          </p:cNvSpPr>
          <p:nvPr>
            <p:ph type="body" sz="quarter" idx="17" hasCustomPrompt="1"/>
          </p:nvPr>
        </p:nvSpPr>
        <p:spPr>
          <a:xfrm>
            <a:off x="6685645" y="6543286"/>
            <a:ext cx="2371860" cy="180000"/>
          </a:xfrm>
        </p:spPr>
        <p:txBody>
          <a:bodyPr wrap="square">
            <a:noAutofit/>
          </a:bodyPr>
          <a:lstStyle>
            <a:lvl1pPr marL="0" marR="0" indent="0" algn="l" defTabSz="632986" rtl="0" eaLnBrk="1" fontAlgn="auto" latinLnBrk="0" hangingPunct="1">
              <a:lnSpc>
                <a:spcPct val="100000"/>
              </a:lnSpc>
              <a:spcBef>
                <a:spcPts val="277"/>
              </a:spcBef>
              <a:spcAft>
                <a:spcPts val="277"/>
              </a:spcAft>
              <a:buClrTx/>
              <a:buSzTx/>
              <a:buFont typeface="Arial" panose="020B0604020202020204" pitchFamily="34" charset="0"/>
              <a:buNone/>
              <a:tabLst/>
              <a:defRPr sz="850" b="0" i="0">
                <a:solidFill>
                  <a:schemeClr val="bg1"/>
                </a:solidFill>
                <a:latin typeface="+mn-lt"/>
                <a:ea typeface="Caecilia LT Std Roman" pitchFamily="50" charset="0"/>
                <a:cs typeface="Caecilia LT Std Roman" pitchFamily="50" charset="0"/>
              </a:defRPr>
            </a:lvl1pPr>
          </a:lstStyle>
          <a:p>
            <a:pPr marL="0" marR="0" lvl="0" indent="0" algn="l" defTabSz="632986" rtl="0" eaLnBrk="1" fontAlgn="auto" latinLnBrk="0" hangingPunct="1">
              <a:lnSpc>
                <a:spcPct val="90000"/>
              </a:lnSpc>
              <a:spcBef>
                <a:spcPts val="692"/>
              </a:spcBef>
              <a:spcAft>
                <a:spcPts val="0"/>
              </a:spcAft>
              <a:buClrTx/>
              <a:buSzTx/>
              <a:buFont typeface="Arial" panose="020B0604020202020204" pitchFamily="34" charset="0"/>
              <a:buNone/>
              <a:tabLst/>
              <a:defRPr/>
            </a:pPr>
            <a:r>
              <a:rPr lang="en-US" dirty="0"/>
              <a:t>Quote Caption</a:t>
            </a:r>
          </a:p>
        </p:txBody>
      </p:sp>
      <p:sp>
        <p:nvSpPr>
          <p:cNvPr id="37" name="TextBox 36"/>
          <p:cNvSpPr txBox="1"/>
          <p:nvPr userDrawn="1"/>
        </p:nvSpPr>
        <p:spPr>
          <a:xfrm>
            <a:off x="6548128" y="4977172"/>
            <a:ext cx="1141176" cy="916227"/>
          </a:xfrm>
          <a:prstGeom prst="rect">
            <a:avLst/>
          </a:prstGeom>
          <a:noFill/>
        </p:spPr>
        <p:txBody>
          <a:bodyPr wrap="square" rtlCol="0">
            <a:noAutofit/>
          </a:bodyPr>
          <a:lstStyle/>
          <a:p>
            <a:r>
              <a:rPr lang="en-US" sz="8000" b="1" dirty="0">
                <a:solidFill>
                  <a:srgbClr val="FFFFFF"/>
                </a:solidFill>
                <a:latin typeface="Caecilia LT Std Roman" pitchFamily="50" charset="0"/>
                <a:ea typeface="Caecilia LT Std Heavy"/>
                <a:cs typeface="Caecilia LT Std Heavy"/>
              </a:rPr>
              <a:t>“</a:t>
            </a:r>
          </a:p>
        </p:txBody>
      </p:sp>
      <p:sp>
        <p:nvSpPr>
          <p:cNvPr id="36" name="Text Placeholder 6"/>
          <p:cNvSpPr>
            <a:spLocks noGrp="1"/>
          </p:cNvSpPr>
          <p:nvPr>
            <p:ph type="body" sz="quarter" idx="18" hasCustomPrompt="1"/>
          </p:nvPr>
        </p:nvSpPr>
        <p:spPr>
          <a:xfrm>
            <a:off x="6685645" y="5573509"/>
            <a:ext cx="2371860" cy="964813"/>
          </a:xfrm>
        </p:spPr>
        <p:txBody>
          <a:bodyPr wrap="square" anchor="t" anchorCtr="0">
            <a:noAutofit/>
          </a:bodyPr>
          <a:lstStyle>
            <a:lvl1pPr marL="0" marR="0" indent="0" algn="l" defTabSz="632986" rtl="0" eaLnBrk="1" fontAlgn="auto" latinLnBrk="0" hangingPunct="1">
              <a:lnSpc>
                <a:spcPct val="100000"/>
              </a:lnSpc>
              <a:spcBef>
                <a:spcPts val="277"/>
              </a:spcBef>
              <a:spcAft>
                <a:spcPts val="277"/>
              </a:spcAft>
              <a:buClrTx/>
              <a:buSzTx/>
              <a:buFont typeface="Arial" panose="020B0604020202020204" pitchFamily="34" charset="0"/>
              <a:buNone/>
              <a:tabLst/>
              <a:defRPr sz="1200" b="0" i="0">
                <a:solidFill>
                  <a:schemeClr val="bg1"/>
                </a:solidFill>
                <a:latin typeface="+mn-lt"/>
                <a:cs typeface="Caecilia LT Std Light"/>
              </a:defRPr>
            </a:lvl1pPr>
          </a:lstStyle>
          <a:p>
            <a:pPr marL="0" marR="0" lvl="0" indent="0" algn="l" defTabSz="632986" rtl="0" eaLnBrk="1" fontAlgn="auto" latinLnBrk="0" hangingPunct="1">
              <a:lnSpc>
                <a:spcPct val="90000"/>
              </a:lnSpc>
              <a:spcBef>
                <a:spcPts val="692"/>
              </a:spcBef>
              <a:spcAft>
                <a:spcPts val="0"/>
              </a:spcAft>
              <a:buClrTx/>
              <a:buSzTx/>
              <a:buFont typeface="Arial" panose="020B0604020202020204" pitchFamily="34" charset="0"/>
              <a:buNone/>
              <a:tabLst/>
              <a:defRPr/>
            </a:pPr>
            <a:r>
              <a:rPr lang="en-US" dirty="0"/>
              <a:t>Add quote here. </a:t>
            </a:r>
          </a:p>
        </p:txBody>
      </p:sp>
      <p:grpSp>
        <p:nvGrpSpPr>
          <p:cNvPr id="28" name="Group 27">
            <a:extLst>
              <a:ext uri="{FF2B5EF4-FFF2-40B4-BE49-F238E27FC236}">
                <a16:creationId xmlns:a16="http://schemas.microsoft.com/office/drawing/2014/main" id="{703232AA-3F67-4179-9509-5DAA229C87DD}"/>
              </a:ext>
            </a:extLst>
          </p:cNvPr>
          <p:cNvGrpSpPr/>
          <p:nvPr userDrawn="1"/>
        </p:nvGrpSpPr>
        <p:grpSpPr>
          <a:xfrm>
            <a:off x="-2580362" y="5279721"/>
            <a:ext cx="1872208" cy="1317631"/>
            <a:chOff x="-3992284" y="5961112"/>
            <a:chExt cx="1872208" cy="1317633"/>
          </a:xfrm>
        </p:grpSpPr>
        <p:grpSp>
          <p:nvGrpSpPr>
            <p:cNvPr id="29" name="Group 11">
              <a:extLst>
                <a:ext uri="{FF2B5EF4-FFF2-40B4-BE49-F238E27FC236}">
                  <a16:creationId xmlns:a16="http://schemas.microsoft.com/office/drawing/2014/main" id="{17C6C85F-BA0A-4EAB-A2C1-6491F0C57306}"/>
                </a:ext>
              </a:extLst>
            </p:cNvPr>
            <p:cNvGrpSpPr/>
            <p:nvPr userDrawn="1"/>
          </p:nvGrpSpPr>
          <p:grpSpPr>
            <a:xfrm>
              <a:off x="-3992284" y="5961112"/>
              <a:ext cx="1872208" cy="1317633"/>
              <a:chOff x="6195941" y="562596"/>
              <a:chExt cx="1872208" cy="1317633"/>
            </a:xfrm>
          </p:grpSpPr>
          <p:grpSp>
            <p:nvGrpSpPr>
              <p:cNvPr id="31" name="Group 113">
                <a:extLst>
                  <a:ext uri="{FF2B5EF4-FFF2-40B4-BE49-F238E27FC236}">
                    <a16:creationId xmlns:a16="http://schemas.microsoft.com/office/drawing/2014/main" id="{257A70A8-EA3C-4571-9E17-AC153F6720C3}"/>
                  </a:ext>
                </a:extLst>
              </p:cNvPr>
              <p:cNvGrpSpPr/>
              <p:nvPr/>
            </p:nvGrpSpPr>
            <p:grpSpPr>
              <a:xfrm>
                <a:off x="6195941" y="832626"/>
                <a:ext cx="1872208" cy="1047603"/>
                <a:chOff x="-1872716" y="660661"/>
                <a:chExt cx="1872208" cy="785703"/>
              </a:xfrm>
            </p:grpSpPr>
            <p:sp>
              <p:nvSpPr>
                <p:cNvPr id="33" name="TextBox 32">
                  <a:extLst>
                    <a:ext uri="{FF2B5EF4-FFF2-40B4-BE49-F238E27FC236}">
                      <a16:creationId xmlns:a16="http://schemas.microsoft.com/office/drawing/2014/main" id="{1C0AB587-4F51-43C0-B9BD-D5966CB91E2F}"/>
                    </a:ext>
                  </a:extLst>
                </p:cNvPr>
                <p:cNvSpPr txBox="1"/>
                <p:nvPr/>
              </p:nvSpPr>
              <p:spPr>
                <a:xfrm>
                  <a:off x="-1872716" y="984698"/>
                  <a:ext cx="1872208" cy="461666"/>
                </a:xfrm>
                <a:prstGeom prst="rect">
                  <a:avLst/>
                </a:prstGeom>
                <a:noFill/>
              </p:spPr>
              <p:txBody>
                <a:bodyPr wrap="square" lIns="0" tIns="0" rIns="0" bIns="0" rtlCol="0">
                  <a:spAutoFit/>
                </a:bodyPr>
                <a:lstStyle/>
                <a:p>
                  <a:r>
                    <a:rPr lang="en-GB" sz="1000" dirty="0">
                      <a:solidFill>
                        <a:srgbClr val="000000"/>
                      </a:solidFill>
                    </a:rPr>
                    <a:t>If you do not require the quote box simply place a white drawing box over </a:t>
                  </a:r>
                  <a:br>
                    <a:rPr lang="en-GB" sz="1000" dirty="0">
                      <a:solidFill>
                        <a:srgbClr val="000000"/>
                      </a:solidFill>
                    </a:rPr>
                  </a:br>
                  <a:r>
                    <a:rPr lang="en-GB" sz="1000" dirty="0">
                      <a:solidFill>
                        <a:srgbClr val="000000"/>
                      </a:solidFill>
                    </a:rPr>
                    <a:t>this area.</a:t>
                  </a:r>
                </a:p>
              </p:txBody>
            </p:sp>
            <p:pic>
              <p:nvPicPr>
                <p:cNvPr id="34" name="Picture 33" descr="icon_information-white.png">
                  <a:extLst>
                    <a:ext uri="{FF2B5EF4-FFF2-40B4-BE49-F238E27FC236}">
                      <a16:creationId xmlns:a16="http://schemas.microsoft.com/office/drawing/2014/main" id="{AEE68F4C-7D43-4236-B8D7-0C7E66F70317}"/>
                    </a:ext>
                  </a:extLst>
                </p:cNvPr>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sp>
            <p:nvSpPr>
              <p:cNvPr id="32" name="Donut 29">
                <a:extLst>
                  <a:ext uri="{FF2B5EF4-FFF2-40B4-BE49-F238E27FC236}">
                    <a16:creationId xmlns:a16="http://schemas.microsoft.com/office/drawing/2014/main" id="{568A6E9B-D7D0-4487-987D-BD053FF30B45}"/>
                  </a:ext>
                </a:extLst>
              </p:cNvPr>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363F"/>
                  </a:solidFill>
                </a:endParaRPr>
              </a:p>
            </p:txBody>
          </p:sp>
        </p:grpSp>
        <p:sp>
          <p:nvSpPr>
            <p:cNvPr id="30" name="Freeform: Shape 29">
              <a:extLst>
                <a:ext uri="{FF2B5EF4-FFF2-40B4-BE49-F238E27FC236}">
                  <a16:creationId xmlns:a16="http://schemas.microsoft.com/office/drawing/2014/main" id="{CF90394B-35FE-4052-B231-035A5C07F524}"/>
                </a:ext>
              </a:extLst>
            </p:cNvPr>
            <p:cNvSpPr/>
            <p:nvPr userDrawn="1"/>
          </p:nvSpPr>
          <p:spPr>
            <a:xfrm>
              <a:off x="-3762679" y="6105128"/>
              <a:ext cx="278911" cy="252028"/>
            </a:xfrm>
            <a:custGeom>
              <a:avLst/>
              <a:gdLst>
                <a:gd name="connsiteX0" fmla="*/ 83253 w 278911"/>
                <a:gd name="connsiteY0" fmla="*/ 37281 h 252028"/>
                <a:gd name="connsiteX1" fmla="*/ 50722 w 278911"/>
                <a:gd name="connsiteY1" fmla="*/ 69812 h 252028"/>
                <a:gd name="connsiteX2" fmla="*/ 106924 w 278911"/>
                <a:gd name="connsiteY2" fmla="*/ 126015 h 252028"/>
                <a:gd name="connsiteX3" fmla="*/ 50722 w 278911"/>
                <a:gd name="connsiteY3" fmla="*/ 182217 h 252028"/>
                <a:gd name="connsiteX4" fmla="*/ 83253 w 278911"/>
                <a:gd name="connsiteY4" fmla="*/ 214748 h 252028"/>
                <a:gd name="connsiteX5" fmla="*/ 139456 w 278911"/>
                <a:gd name="connsiteY5" fmla="*/ 158546 h 252028"/>
                <a:gd name="connsiteX6" fmla="*/ 195658 w 278911"/>
                <a:gd name="connsiteY6" fmla="*/ 214748 h 252028"/>
                <a:gd name="connsiteX7" fmla="*/ 228189 w 278911"/>
                <a:gd name="connsiteY7" fmla="*/ 182217 h 252028"/>
                <a:gd name="connsiteX8" fmla="*/ 171987 w 278911"/>
                <a:gd name="connsiteY8" fmla="*/ 126015 h 252028"/>
                <a:gd name="connsiteX9" fmla="*/ 228189 w 278911"/>
                <a:gd name="connsiteY9" fmla="*/ 69812 h 252028"/>
                <a:gd name="connsiteX10" fmla="*/ 195658 w 278911"/>
                <a:gd name="connsiteY10" fmla="*/ 37281 h 252028"/>
                <a:gd name="connsiteX11" fmla="*/ 139456 w 278911"/>
                <a:gd name="connsiteY11" fmla="*/ 93483 h 252028"/>
                <a:gd name="connsiteX12" fmla="*/ 0 w 278911"/>
                <a:gd name="connsiteY12" fmla="*/ 0 h 252028"/>
                <a:gd name="connsiteX13" fmla="*/ 278911 w 278911"/>
                <a:gd name="connsiteY13" fmla="*/ 0 h 252028"/>
                <a:gd name="connsiteX14" fmla="*/ 278911 w 278911"/>
                <a:gd name="connsiteY14" fmla="*/ 252028 h 252028"/>
                <a:gd name="connsiteX15" fmla="*/ 0 w 278911"/>
                <a:gd name="connsiteY15" fmla="*/ 252028 h 25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8911" h="252028">
                  <a:moveTo>
                    <a:pt x="83253" y="37281"/>
                  </a:moveTo>
                  <a:lnTo>
                    <a:pt x="50722" y="69812"/>
                  </a:lnTo>
                  <a:lnTo>
                    <a:pt x="106924" y="126015"/>
                  </a:lnTo>
                  <a:lnTo>
                    <a:pt x="50722" y="182217"/>
                  </a:lnTo>
                  <a:lnTo>
                    <a:pt x="83253" y="214748"/>
                  </a:lnTo>
                  <a:lnTo>
                    <a:pt x="139456" y="158546"/>
                  </a:lnTo>
                  <a:lnTo>
                    <a:pt x="195658" y="214748"/>
                  </a:lnTo>
                  <a:lnTo>
                    <a:pt x="228189" y="182217"/>
                  </a:lnTo>
                  <a:lnTo>
                    <a:pt x="171987" y="126015"/>
                  </a:lnTo>
                  <a:lnTo>
                    <a:pt x="228189" y="69812"/>
                  </a:lnTo>
                  <a:lnTo>
                    <a:pt x="195658" y="37281"/>
                  </a:lnTo>
                  <a:lnTo>
                    <a:pt x="139456" y="93483"/>
                  </a:lnTo>
                  <a:close/>
                  <a:moveTo>
                    <a:pt x="0" y="0"/>
                  </a:moveTo>
                  <a:lnTo>
                    <a:pt x="278911" y="0"/>
                  </a:lnTo>
                  <a:lnTo>
                    <a:pt x="278911" y="252028"/>
                  </a:lnTo>
                  <a:lnTo>
                    <a:pt x="0" y="252028"/>
                  </a:ln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grpSp>
        <p:nvGrpSpPr>
          <p:cNvPr id="41" name="Group 40">
            <a:extLst>
              <a:ext uri="{FF2B5EF4-FFF2-40B4-BE49-F238E27FC236}">
                <a16:creationId xmlns:a16="http://schemas.microsoft.com/office/drawing/2014/main" id="{BDA50AFA-DDFA-401D-9A92-1002DEDA0DDD}"/>
              </a:ext>
            </a:extLst>
          </p:cNvPr>
          <p:cNvGrpSpPr/>
          <p:nvPr userDrawn="1"/>
        </p:nvGrpSpPr>
        <p:grpSpPr>
          <a:xfrm>
            <a:off x="360000" y="370800"/>
            <a:ext cx="9546000" cy="16980"/>
            <a:chOff x="360000" y="257174"/>
            <a:chExt cx="9546000" cy="16980"/>
          </a:xfrm>
        </p:grpSpPr>
        <p:cxnSp>
          <p:nvCxnSpPr>
            <p:cNvPr id="42" name="Straight Connector 41">
              <a:extLst>
                <a:ext uri="{FF2B5EF4-FFF2-40B4-BE49-F238E27FC236}">
                  <a16:creationId xmlns:a16="http://schemas.microsoft.com/office/drawing/2014/main" id="{A56034D2-6824-44EC-9401-B2A11C1825EB}"/>
                </a:ext>
              </a:extLst>
            </p:cNvPr>
            <p:cNvCxnSpPr>
              <a:cxnSpLocks/>
            </p:cNvCxnSpPr>
            <p:nvPr userDrawn="1"/>
          </p:nvCxnSpPr>
          <p:spPr>
            <a:xfrm>
              <a:off x="360000" y="257174"/>
              <a:ext cx="9546000" cy="0"/>
            </a:xfrm>
            <a:prstGeom prst="line">
              <a:avLst/>
            </a:prstGeom>
            <a:solidFill>
              <a:schemeClr val="bg1"/>
            </a:solidFill>
            <a:ln w="444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DAAC637-A14F-4540-A0FD-F85D782C4F3F}"/>
                </a:ext>
              </a:extLst>
            </p:cNvPr>
            <p:cNvCxnSpPr/>
            <p:nvPr userDrawn="1"/>
          </p:nvCxnSpPr>
          <p:spPr>
            <a:xfrm>
              <a:off x="9546000" y="274154"/>
              <a:ext cx="360000" cy="0"/>
            </a:xfrm>
            <a:prstGeom prst="line">
              <a:avLst/>
            </a:prstGeom>
            <a:ln w="508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84248802"/>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5819"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ody text and footer area at bottom of slide">
    <p:bg>
      <p:bgPr>
        <a:solidFill>
          <a:schemeClr val="tx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20C32D7-F5B1-413C-B267-B910E45488F7}"/>
              </a:ext>
            </a:extLst>
          </p:cNvPr>
          <p:cNvSpPr/>
          <p:nvPr userDrawn="1"/>
        </p:nvSpPr>
        <p:spPr>
          <a:xfrm>
            <a:off x="0" y="2"/>
            <a:ext cx="9920364" cy="6878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solidFill>
                <a:srgbClr val="FFFFFF"/>
              </a:solidFill>
            </a:endParaRPr>
          </a:p>
        </p:txBody>
      </p:sp>
      <p:sp>
        <p:nvSpPr>
          <p:cNvPr id="3" name="Date Placeholder 2"/>
          <p:cNvSpPr>
            <a:spLocks noGrp="1"/>
          </p:cNvSpPr>
          <p:nvPr>
            <p:ph type="dt" sz="half" idx="10"/>
          </p:nvPr>
        </p:nvSpPr>
        <p:spPr/>
        <p:txBody>
          <a:bodyPr/>
          <a:lstStyle/>
          <a:p>
            <a:endParaRPr lang="en-GB">
              <a:solidFill>
                <a:srgbClr val="32363F">
                  <a:tint val="75000"/>
                </a:srgbClr>
              </a:solidFill>
            </a:endParaRPr>
          </a:p>
        </p:txBody>
      </p:sp>
      <p:sp>
        <p:nvSpPr>
          <p:cNvPr id="4" name="Footer Placeholder 3"/>
          <p:cNvSpPr>
            <a:spLocks noGrp="1"/>
          </p:cNvSpPr>
          <p:nvPr>
            <p:ph type="ftr" sz="quarter" idx="11"/>
          </p:nvPr>
        </p:nvSpPr>
        <p:spPr/>
        <p:txBody>
          <a:bodyPr/>
          <a:lstStyle/>
          <a:p>
            <a:endParaRPr lang="en-GB" dirty="0">
              <a:solidFill>
                <a:srgbClr val="32363F">
                  <a:tint val="75000"/>
                </a:srgbClr>
              </a:solidFill>
            </a:endParaRPr>
          </a:p>
        </p:txBody>
      </p:sp>
      <p:sp>
        <p:nvSpPr>
          <p:cNvPr id="5" name="Slide Number Placeholder 4"/>
          <p:cNvSpPr>
            <a:spLocks noGrp="1"/>
          </p:cNvSpPr>
          <p:nvPr>
            <p:ph type="sldNum" sz="quarter" idx="12"/>
          </p:nvPr>
        </p:nvSpPr>
        <p:spPr>
          <a:xfrm>
            <a:off x="9454865" y="309600"/>
            <a:ext cx="446400" cy="529200"/>
          </a:xfrm>
        </p:spPr>
        <p:txBody>
          <a:bodyPr/>
          <a:lstStyle/>
          <a:p>
            <a:fld id="{FC9DAC69-A2FC-46F8-94C8-F8106C1B4EB5}" type="slidenum">
              <a:rPr lang="en-GB" smtClean="0">
                <a:solidFill>
                  <a:srgbClr val="EC751A"/>
                </a:solidFill>
              </a:rPr>
              <a:pPr/>
              <a:t>‹#›</a:t>
            </a:fld>
            <a:endParaRPr lang="en-GB">
              <a:solidFill>
                <a:srgbClr val="EC751A"/>
              </a:solidFill>
            </a:endParaRPr>
          </a:p>
        </p:txBody>
      </p:sp>
      <p:sp>
        <p:nvSpPr>
          <p:cNvPr id="52" name="Text Placeholder 51"/>
          <p:cNvSpPr>
            <a:spLocks noGrp="1"/>
          </p:cNvSpPr>
          <p:nvPr>
            <p:ph type="body" sz="quarter" idx="13" hasCustomPrompt="1"/>
          </p:nvPr>
        </p:nvSpPr>
        <p:spPr>
          <a:xfrm>
            <a:off x="359999" y="1459858"/>
            <a:ext cx="8877663" cy="3389915"/>
          </a:xfrm>
        </p:spPr>
        <p:txBody>
          <a:bodyPr wrap="square" numCol="1"/>
          <a:lstStyle>
            <a:lvl1pPr>
              <a:defRPr/>
            </a:lvl1pPr>
          </a:lstStyle>
          <a:p>
            <a:pPr lvl="0"/>
            <a:r>
              <a:rPr lang="en-US" dirty="0"/>
              <a:t>Click to edit body text. See user tip on the left on how to style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9" name="Straight Connector 28"/>
          <p:cNvCxnSpPr>
            <a:cxnSpLocks/>
          </p:cNvCxnSpPr>
          <p:nvPr userDrawn="1"/>
        </p:nvCxnSpPr>
        <p:spPr>
          <a:xfrm>
            <a:off x="360000" y="5636377"/>
            <a:ext cx="8877663" cy="0"/>
          </a:xfrm>
          <a:prstGeom prst="line">
            <a:avLst/>
          </a:prstGeom>
          <a:ln w="444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 Placeholder 11"/>
          <p:cNvSpPr>
            <a:spLocks noGrp="1"/>
          </p:cNvSpPr>
          <p:nvPr>
            <p:ph type="body" sz="quarter" idx="19" hasCustomPrompt="1"/>
          </p:nvPr>
        </p:nvSpPr>
        <p:spPr>
          <a:xfrm>
            <a:off x="359999" y="5703001"/>
            <a:ext cx="8877663" cy="562239"/>
          </a:xfrm>
        </p:spPr>
        <p:txBody>
          <a:bodyPr wrap="square"/>
          <a:lstStyle>
            <a:lvl1pPr marL="158247" indent="-158247">
              <a:lnSpc>
                <a:spcPct val="100000"/>
              </a:lnSpc>
              <a:spcBef>
                <a:spcPts val="277"/>
              </a:spcBef>
              <a:spcAft>
                <a:spcPts val="277"/>
              </a:spcAft>
              <a:buFont typeface="+mj-lt"/>
              <a:buAutoNum type="arabicPeriod"/>
              <a:defRPr sz="700" b="0" i="0">
                <a:solidFill>
                  <a:schemeClr val="tx1"/>
                </a:solidFill>
                <a:latin typeface="+mn-lt"/>
                <a:cs typeface="Caecilia LT Std Light"/>
              </a:defRPr>
            </a:lvl1pPr>
          </a:lstStyle>
          <a:p>
            <a:pPr lvl="0"/>
            <a:r>
              <a:rPr lang="en-US" dirty="0"/>
              <a:t>Click to edit footer information</a:t>
            </a:r>
          </a:p>
        </p:txBody>
      </p:sp>
      <p:grpSp>
        <p:nvGrpSpPr>
          <p:cNvPr id="16" name="Group 15">
            <a:extLst>
              <a:ext uri="{FF2B5EF4-FFF2-40B4-BE49-F238E27FC236}">
                <a16:creationId xmlns:a16="http://schemas.microsoft.com/office/drawing/2014/main" id="{6661D813-9939-414C-8153-6A040C22057E}"/>
              </a:ext>
            </a:extLst>
          </p:cNvPr>
          <p:cNvGrpSpPr/>
          <p:nvPr userDrawn="1"/>
        </p:nvGrpSpPr>
        <p:grpSpPr>
          <a:xfrm>
            <a:off x="360000" y="370800"/>
            <a:ext cx="9546000" cy="16980"/>
            <a:chOff x="360000" y="257174"/>
            <a:chExt cx="9546000" cy="16980"/>
          </a:xfrm>
        </p:grpSpPr>
        <p:cxnSp>
          <p:nvCxnSpPr>
            <p:cNvPr id="18" name="Straight Connector 17">
              <a:extLst>
                <a:ext uri="{FF2B5EF4-FFF2-40B4-BE49-F238E27FC236}">
                  <a16:creationId xmlns:a16="http://schemas.microsoft.com/office/drawing/2014/main" id="{3754EB81-30CC-4769-B842-DF20EFDC3A0B}"/>
                </a:ext>
              </a:extLst>
            </p:cNvPr>
            <p:cNvCxnSpPr>
              <a:cxnSpLocks/>
            </p:cNvCxnSpPr>
            <p:nvPr userDrawn="1"/>
          </p:nvCxnSpPr>
          <p:spPr>
            <a:xfrm>
              <a:off x="360000" y="257174"/>
              <a:ext cx="9546000" cy="0"/>
            </a:xfrm>
            <a:prstGeom prst="line">
              <a:avLst/>
            </a:prstGeom>
            <a:solidFill>
              <a:schemeClr val="bg1"/>
            </a:solidFill>
            <a:ln w="444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9D804F6-970C-434E-9E5F-F695F8370A5C}"/>
                </a:ext>
              </a:extLst>
            </p:cNvPr>
            <p:cNvCxnSpPr/>
            <p:nvPr userDrawn="1"/>
          </p:nvCxnSpPr>
          <p:spPr>
            <a:xfrm>
              <a:off x="9546000" y="274154"/>
              <a:ext cx="360000" cy="0"/>
            </a:xfrm>
            <a:prstGeom prst="line">
              <a:avLst/>
            </a:prstGeom>
            <a:ln w="508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29226805"/>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 columns of body text and footer area at bottom of slide">
    <p:bg>
      <p:bgPr>
        <a:solidFill>
          <a:schemeClr val="tx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F5555C7-EBD1-4FF5-841C-3CEB27E9880B}"/>
              </a:ext>
            </a:extLst>
          </p:cNvPr>
          <p:cNvSpPr/>
          <p:nvPr userDrawn="1"/>
        </p:nvSpPr>
        <p:spPr>
          <a:xfrm>
            <a:off x="0" y="2"/>
            <a:ext cx="9920364" cy="6878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solidFill>
                <a:srgbClr val="FFFFFF"/>
              </a:solidFill>
            </a:endParaRPr>
          </a:p>
        </p:txBody>
      </p:sp>
      <p:sp>
        <p:nvSpPr>
          <p:cNvPr id="3" name="Date Placeholder 2"/>
          <p:cNvSpPr>
            <a:spLocks noGrp="1"/>
          </p:cNvSpPr>
          <p:nvPr>
            <p:ph type="dt" sz="half" idx="10"/>
          </p:nvPr>
        </p:nvSpPr>
        <p:spPr/>
        <p:txBody>
          <a:bodyPr/>
          <a:lstStyle/>
          <a:p>
            <a:endParaRPr lang="en-GB">
              <a:solidFill>
                <a:srgbClr val="32363F">
                  <a:tint val="75000"/>
                </a:srgbClr>
              </a:solidFill>
            </a:endParaRPr>
          </a:p>
        </p:txBody>
      </p:sp>
      <p:sp>
        <p:nvSpPr>
          <p:cNvPr id="4" name="Footer Placeholder 3"/>
          <p:cNvSpPr>
            <a:spLocks noGrp="1"/>
          </p:cNvSpPr>
          <p:nvPr>
            <p:ph type="ftr" sz="quarter" idx="11"/>
          </p:nvPr>
        </p:nvSpPr>
        <p:spPr/>
        <p:txBody>
          <a:bodyPr/>
          <a:lstStyle/>
          <a:p>
            <a:endParaRPr lang="en-GB" dirty="0">
              <a:solidFill>
                <a:srgbClr val="32363F">
                  <a:tint val="75000"/>
                </a:srgbClr>
              </a:solidFill>
            </a:endParaRPr>
          </a:p>
        </p:txBody>
      </p:sp>
      <p:sp>
        <p:nvSpPr>
          <p:cNvPr id="5" name="Slide Number Placeholder 4"/>
          <p:cNvSpPr>
            <a:spLocks noGrp="1"/>
          </p:cNvSpPr>
          <p:nvPr>
            <p:ph type="sldNum" sz="quarter" idx="12"/>
          </p:nvPr>
        </p:nvSpPr>
        <p:spPr>
          <a:xfrm>
            <a:off x="9454865" y="309600"/>
            <a:ext cx="446400" cy="529200"/>
          </a:xfrm>
        </p:spPr>
        <p:txBody>
          <a:bodyPr/>
          <a:lstStyle/>
          <a:p>
            <a:fld id="{FC9DAC69-A2FC-46F8-94C8-F8106C1B4EB5}" type="slidenum">
              <a:rPr lang="en-GB" smtClean="0">
                <a:solidFill>
                  <a:srgbClr val="EC751A"/>
                </a:solidFill>
              </a:rPr>
              <a:pPr/>
              <a:t>‹#›</a:t>
            </a:fld>
            <a:endParaRPr lang="en-GB" dirty="0">
              <a:solidFill>
                <a:srgbClr val="EC751A"/>
              </a:solidFill>
            </a:endParaRPr>
          </a:p>
        </p:txBody>
      </p:sp>
      <p:sp>
        <p:nvSpPr>
          <p:cNvPr id="52" name="Text Placeholder 51"/>
          <p:cNvSpPr>
            <a:spLocks noGrp="1"/>
          </p:cNvSpPr>
          <p:nvPr>
            <p:ph type="body" sz="quarter" idx="13" hasCustomPrompt="1"/>
          </p:nvPr>
        </p:nvSpPr>
        <p:spPr>
          <a:xfrm>
            <a:off x="359999" y="1459858"/>
            <a:ext cx="8877663" cy="3389915"/>
          </a:xfrm>
        </p:spPr>
        <p:txBody>
          <a:bodyPr wrap="square" numCol="3" spcCol="180000"/>
          <a:lstStyle>
            <a:lvl1pPr>
              <a:defRPr/>
            </a:lvl1pPr>
          </a:lstStyle>
          <a:p>
            <a:pPr lvl="0"/>
            <a:r>
              <a:rPr lang="en-US" dirty="0"/>
              <a:t>Click to edit body text over 3 columns. See user tip on the left on how to style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1" name="Text Placeholder 11"/>
          <p:cNvSpPr>
            <a:spLocks noGrp="1"/>
          </p:cNvSpPr>
          <p:nvPr>
            <p:ph type="body" sz="quarter" idx="19" hasCustomPrompt="1"/>
          </p:nvPr>
        </p:nvSpPr>
        <p:spPr>
          <a:xfrm>
            <a:off x="359999" y="5703001"/>
            <a:ext cx="8877663" cy="562239"/>
          </a:xfrm>
        </p:spPr>
        <p:txBody>
          <a:bodyPr wrap="square"/>
          <a:lstStyle>
            <a:lvl1pPr marL="158247" indent="-158247">
              <a:lnSpc>
                <a:spcPct val="100000"/>
              </a:lnSpc>
              <a:spcBef>
                <a:spcPts val="277"/>
              </a:spcBef>
              <a:spcAft>
                <a:spcPts val="277"/>
              </a:spcAft>
              <a:buFont typeface="+mj-lt"/>
              <a:buAutoNum type="arabicPeriod"/>
              <a:defRPr sz="700" b="0" i="0">
                <a:solidFill>
                  <a:schemeClr val="tx1"/>
                </a:solidFill>
                <a:latin typeface="+mn-lt"/>
                <a:cs typeface="Caecilia LT Std Light"/>
              </a:defRPr>
            </a:lvl1pPr>
          </a:lstStyle>
          <a:p>
            <a:pPr lvl="0"/>
            <a:r>
              <a:rPr lang="en-US" dirty="0"/>
              <a:t>Click to edit footer information</a:t>
            </a:r>
          </a:p>
        </p:txBody>
      </p:sp>
      <p:cxnSp>
        <p:nvCxnSpPr>
          <p:cNvPr id="38" name="Straight Connector 37">
            <a:extLst>
              <a:ext uri="{FF2B5EF4-FFF2-40B4-BE49-F238E27FC236}">
                <a16:creationId xmlns:a16="http://schemas.microsoft.com/office/drawing/2014/main" id="{39CE54B0-19DD-4E7E-8ECC-EFA31A5FB568}"/>
              </a:ext>
            </a:extLst>
          </p:cNvPr>
          <p:cNvCxnSpPr>
            <a:cxnSpLocks/>
          </p:cNvCxnSpPr>
          <p:nvPr userDrawn="1"/>
        </p:nvCxnSpPr>
        <p:spPr>
          <a:xfrm>
            <a:off x="360000" y="5636377"/>
            <a:ext cx="8877663" cy="0"/>
          </a:xfrm>
          <a:prstGeom prst="line">
            <a:avLst/>
          </a:prstGeom>
          <a:ln w="444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D2FBA749-1E8E-4956-9071-78A42482614E}"/>
              </a:ext>
            </a:extLst>
          </p:cNvPr>
          <p:cNvGrpSpPr/>
          <p:nvPr userDrawn="1"/>
        </p:nvGrpSpPr>
        <p:grpSpPr>
          <a:xfrm>
            <a:off x="360000" y="370800"/>
            <a:ext cx="9546000" cy="16980"/>
            <a:chOff x="360000" y="257174"/>
            <a:chExt cx="9546000" cy="16980"/>
          </a:xfrm>
        </p:grpSpPr>
        <p:cxnSp>
          <p:nvCxnSpPr>
            <p:cNvPr id="18" name="Straight Connector 17">
              <a:extLst>
                <a:ext uri="{FF2B5EF4-FFF2-40B4-BE49-F238E27FC236}">
                  <a16:creationId xmlns:a16="http://schemas.microsoft.com/office/drawing/2014/main" id="{CDE3191B-6B32-4454-9408-C3598303F016}"/>
                </a:ext>
              </a:extLst>
            </p:cNvPr>
            <p:cNvCxnSpPr>
              <a:cxnSpLocks/>
            </p:cNvCxnSpPr>
            <p:nvPr userDrawn="1"/>
          </p:nvCxnSpPr>
          <p:spPr>
            <a:xfrm>
              <a:off x="360000" y="257174"/>
              <a:ext cx="9546000" cy="0"/>
            </a:xfrm>
            <a:prstGeom prst="line">
              <a:avLst/>
            </a:prstGeom>
            <a:solidFill>
              <a:schemeClr val="bg1"/>
            </a:solidFill>
            <a:ln w="444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D9C4F89-5B68-4E9F-A7F2-72C855884308}"/>
                </a:ext>
              </a:extLst>
            </p:cNvPr>
            <p:cNvCxnSpPr/>
            <p:nvPr userDrawn="1"/>
          </p:nvCxnSpPr>
          <p:spPr>
            <a:xfrm>
              <a:off x="9546000" y="274154"/>
              <a:ext cx="360000" cy="0"/>
            </a:xfrm>
            <a:prstGeom prst="line">
              <a:avLst/>
            </a:prstGeom>
            <a:ln w="508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3443721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ront cover purple ">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2B7D199-03FA-4E35-82F1-39F5F10FC831}"/>
              </a:ext>
            </a:extLst>
          </p:cNvPr>
          <p:cNvSpPr/>
          <p:nvPr userDrawn="1"/>
        </p:nvSpPr>
        <p:spPr>
          <a:xfrm>
            <a:off x="0" y="0"/>
            <a:ext cx="9911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sp>
        <p:nvSpPr>
          <p:cNvPr id="9" name="Rectangle 8">
            <a:extLst>
              <a:ext uri="{FF2B5EF4-FFF2-40B4-BE49-F238E27FC236}">
                <a16:creationId xmlns:a16="http://schemas.microsoft.com/office/drawing/2014/main" id="{B1B6F297-F062-4A24-B5EC-39AA1867EF81}"/>
              </a:ext>
            </a:extLst>
          </p:cNvPr>
          <p:cNvSpPr/>
          <p:nvPr userDrawn="1"/>
        </p:nvSpPr>
        <p:spPr>
          <a:xfrm>
            <a:off x="0" y="0"/>
            <a:ext cx="990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sp>
        <p:nvSpPr>
          <p:cNvPr id="3" name="Slide Number Placeholder 2"/>
          <p:cNvSpPr>
            <a:spLocks noGrp="1"/>
          </p:cNvSpPr>
          <p:nvPr>
            <p:ph type="sldNum" sz="quarter" idx="10"/>
          </p:nvPr>
        </p:nvSpPr>
        <p:spPr/>
        <p:txBody>
          <a:bodyPr/>
          <a:lstStyle/>
          <a:p>
            <a:fld id="{74CFB796-47D1-194A-A21B-C8DDD0F0FEAD}" type="slidenum">
              <a:rPr lang="en-US" smtClean="0"/>
              <a:pPr/>
              <a:t>‹#›</a:t>
            </a:fld>
            <a:endParaRPr lang="en-US" dirty="0"/>
          </a:p>
        </p:txBody>
      </p:sp>
      <p:sp>
        <p:nvSpPr>
          <p:cNvPr id="6" name="Text Placeholder 16"/>
          <p:cNvSpPr>
            <a:spLocks noGrp="1"/>
          </p:cNvSpPr>
          <p:nvPr>
            <p:ph type="body" sz="quarter" idx="14" hasCustomPrompt="1"/>
          </p:nvPr>
        </p:nvSpPr>
        <p:spPr>
          <a:xfrm>
            <a:off x="360000" y="2219041"/>
            <a:ext cx="7434124" cy="297839"/>
          </a:xfrm>
          <a:prstGeom prst="rect">
            <a:avLst/>
          </a:prstGeom>
        </p:spPr>
        <p:txBody>
          <a:bodyPr wrap="square" anchor="ctr">
            <a:noAutofit/>
          </a:bodyPr>
          <a:lstStyle>
            <a:lvl1pPr marL="0" indent="0">
              <a:lnSpc>
                <a:spcPct val="100000"/>
              </a:lnSpc>
              <a:spcBef>
                <a:spcPts val="277"/>
              </a:spcBef>
              <a:spcAft>
                <a:spcPts val="277"/>
              </a:spcAft>
              <a:buNone/>
              <a:defRPr sz="1600">
                <a:solidFill>
                  <a:schemeClr val="bg1"/>
                </a:solidFill>
                <a:latin typeface="Caecilia LT Std Roman" pitchFamily="50" charset="0"/>
              </a:defRPr>
            </a:lvl1pPr>
            <a:lvl2pPr>
              <a:buNone/>
              <a:defRPr>
                <a:solidFill>
                  <a:srgbClr val="FF0000"/>
                </a:solidFill>
                <a:latin typeface="+mn-lt"/>
              </a:defRPr>
            </a:lvl2pPr>
            <a:lvl3pPr>
              <a:buNone/>
              <a:defRPr>
                <a:solidFill>
                  <a:srgbClr val="FF0000"/>
                </a:solidFill>
                <a:latin typeface="+mn-lt"/>
              </a:defRPr>
            </a:lvl3pPr>
            <a:lvl4pPr>
              <a:buNone/>
              <a:defRPr>
                <a:solidFill>
                  <a:srgbClr val="FF0000"/>
                </a:solidFill>
                <a:latin typeface="+mn-lt"/>
              </a:defRPr>
            </a:lvl4pPr>
            <a:lvl5pPr>
              <a:buNone/>
              <a:defRPr>
                <a:solidFill>
                  <a:srgbClr val="FF0000"/>
                </a:solidFill>
                <a:latin typeface="+mn-lt"/>
              </a:defRPr>
            </a:lvl5pPr>
          </a:lstStyle>
          <a:p>
            <a:pPr lvl="0"/>
            <a:r>
              <a:rPr lang="en-US" dirty="0"/>
              <a:t>Click to edit subtitle</a:t>
            </a:r>
            <a:endParaRPr lang="en-GB" dirty="0"/>
          </a:p>
        </p:txBody>
      </p:sp>
      <p:sp>
        <p:nvSpPr>
          <p:cNvPr id="7" name="Text Placeholder 16"/>
          <p:cNvSpPr>
            <a:spLocks noGrp="1"/>
          </p:cNvSpPr>
          <p:nvPr>
            <p:ph type="body" sz="quarter" idx="15" hasCustomPrompt="1"/>
          </p:nvPr>
        </p:nvSpPr>
        <p:spPr>
          <a:xfrm>
            <a:off x="360000" y="2516881"/>
            <a:ext cx="7434124" cy="297839"/>
          </a:xfrm>
          <a:prstGeom prst="rect">
            <a:avLst/>
          </a:prstGeom>
        </p:spPr>
        <p:txBody>
          <a:bodyPr wrap="square">
            <a:noAutofit/>
          </a:bodyPr>
          <a:lstStyle>
            <a:lvl1pPr marL="0" indent="0">
              <a:lnSpc>
                <a:spcPct val="100000"/>
              </a:lnSpc>
              <a:spcBef>
                <a:spcPts val="277"/>
              </a:spcBef>
              <a:spcAft>
                <a:spcPts val="277"/>
              </a:spcAft>
              <a:buNone/>
              <a:defRPr sz="1600">
                <a:solidFill>
                  <a:schemeClr val="bg1"/>
                </a:solidFill>
                <a:latin typeface="+mn-lt"/>
              </a:defRPr>
            </a:lvl1pPr>
            <a:lvl2pPr>
              <a:buNone/>
              <a:defRPr>
                <a:solidFill>
                  <a:srgbClr val="FF0000"/>
                </a:solidFill>
                <a:latin typeface="+mn-lt"/>
              </a:defRPr>
            </a:lvl2pPr>
            <a:lvl3pPr>
              <a:buNone/>
              <a:defRPr>
                <a:solidFill>
                  <a:srgbClr val="FF0000"/>
                </a:solidFill>
                <a:latin typeface="+mn-lt"/>
              </a:defRPr>
            </a:lvl3pPr>
            <a:lvl4pPr>
              <a:buNone/>
              <a:defRPr>
                <a:solidFill>
                  <a:srgbClr val="FF0000"/>
                </a:solidFill>
                <a:latin typeface="+mn-lt"/>
              </a:defRPr>
            </a:lvl4pPr>
            <a:lvl5pPr>
              <a:buNone/>
              <a:defRPr>
                <a:solidFill>
                  <a:srgbClr val="FF0000"/>
                </a:solidFill>
                <a:latin typeface="+mn-lt"/>
              </a:defRPr>
            </a:lvl5pPr>
          </a:lstStyle>
          <a:p>
            <a:pPr lvl="0"/>
            <a:r>
              <a:rPr lang="en-US" dirty="0"/>
              <a:t>Click to manually add date</a:t>
            </a:r>
          </a:p>
        </p:txBody>
      </p:sp>
      <p:sp>
        <p:nvSpPr>
          <p:cNvPr id="8" name="Title 7"/>
          <p:cNvSpPr>
            <a:spLocks noGrp="1"/>
          </p:cNvSpPr>
          <p:nvPr>
            <p:ph type="title" hasCustomPrompt="1"/>
          </p:nvPr>
        </p:nvSpPr>
        <p:spPr>
          <a:xfrm>
            <a:off x="360000" y="1584488"/>
            <a:ext cx="7434124" cy="644124"/>
          </a:xfrm>
          <a:prstGeom prst="rect">
            <a:avLst/>
          </a:prstGeom>
        </p:spPr>
        <p:txBody>
          <a:bodyPr wrap="square" anchor="b">
            <a:noAutofit/>
          </a:bodyPr>
          <a:lstStyle>
            <a:lvl1pPr>
              <a:lnSpc>
                <a:spcPct val="100000"/>
              </a:lnSpc>
              <a:spcBef>
                <a:spcPts val="277"/>
              </a:spcBef>
              <a:spcAft>
                <a:spcPts val="277"/>
              </a:spcAft>
              <a:defRPr sz="3600" baseline="0">
                <a:latin typeface="+mj-lt"/>
              </a:defRPr>
            </a:lvl1pPr>
          </a:lstStyle>
          <a:p>
            <a:r>
              <a:rPr lang="en-US" dirty="0"/>
              <a:t>Presentation title</a:t>
            </a:r>
            <a:endParaRPr lang="en-GB" dirty="0"/>
          </a:p>
        </p:txBody>
      </p:sp>
      <p:pic>
        <p:nvPicPr>
          <p:cNvPr id="19" name="Picture 18">
            <a:extLst>
              <a:ext uri="{FF2B5EF4-FFF2-40B4-BE49-F238E27FC236}">
                <a16:creationId xmlns:a16="http://schemas.microsoft.com/office/drawing/2014/main" id="{F0D26962-F92B-4130-A4E2-8FFD38E122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3000" y="540611"/>
            <a:ext cx="1872000" cy="346972"/>
          </a:xfrm>
          <a:prstGeom prst="rect">
            <a:avLst/>
          </a:prstGeom>
        </p:spPr>
      </p:pic>
      <p:grpSp>
        <p:nvGrpSpPr>
          <p:cNvPr id="20" name="Group 19">
            <a:extLst>
              <a:ext uri="{FF2B5EF4-FFF2-40B4-BE49-F238E27FC236}">
                <a16:creationId xmlns:a16="http://schemas.microsoft.com/office/drawing/2014/main" id="{059421BA-1F31-4160-BB33-8F1A586FA0C6}"/>
              </a:ext>
            </a:extLst>
          </p:cNvPr>
          <p:cNvGrpSpPr/>
          <p:nvPr userDrawn="1"/>
        </p:nvGrpSpPr>
        <p:grpSpPr>
          <a:xfrm>
            <a:off x="361110" y="370800"/>
            <a:ext cx="9544890" cy="304801"/>
            <a:chOff x="361110" y="371474"/>
            <a:chExt cx="9544890" cy="304801"/>
          </a:xfrm>
        </p:grpSpPr>
        <p:cxnSp>
          <p:nvCxnSpPr>
            <p:cNvPr id="21" name="Straight Connector 20">
              <a:extLst>
                <a:ext uri="{FF2B5EF4-FFF2-40B4-BE49-F238E27FC236}">
                  <a16:creationId xmlns:a16="http://schemas.microsoft.com/office/drawing/2014/main" id="{335E2CC8-5499-4E76-966A-D641B77FB11C}"/>
                </a:ext>
              </a:extLst>
            </p:cNvPr>
            <p:cNvCxnSpPr/>
            <p:nvPr userDrawn="1"/>
          </p:nvCxnSpPr>
          <p:spPr>
            <a:xfrm>
              <a:off x="652102" y="371474"/>
              <a:ext cx="9253898"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L-Shape 21">
              <a:extLst>
                <a:ext uri="{FF2B5EF4-FFF2-40B4-BE49-F238E27FC236}">
                  <a16:creationId xmlns:a16="http://schemas.microsoft.com/office/drawing/2014/main" id="{3A3BA92C-1175-44C3-B275-28BEEE3C94E9}"/>
                </a:ext>
              </a:extLst>
            </p:cNvPr>
            <p:cNvSpPr/>
            <p:nvPr userDrawn="1"/>
          </p:nvSpPr>
          <p:spPr>
            <a:xfrm rot="5400000">
              <a:off x="361110" y="371475"/>
              <a:ext cx="304800" cy="304800"/>
            </a:xfrm>
            <a:prstGeom prst="corner">
              <a:avLst>
                <a:gd name="adj1" fmla="val 11905"/>
                <a:gd name="adj2" fmla="val 134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8164999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ront cover claret ">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E043B66-D672-445A-9B5E-4E87294DD44D}"/>
              </a:ext>
            </a:extLst>
          </p:cNvPr>
          <p:cNvSpPr/>
          <p:nvPr userDrawn="1"/>
        </p:nvSpPr>
        <p:spPr>
          <a:xfrm>
            <a:off x="0" y="0"/>
            <a:ext cx="9911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sp>
        <p:nvSpPr>
          <p:cNvPr id="9" name="Rectangle 8">
            <a:extLst>
              <a:ext uri="{FF2B5EF4-FFF2-40B4-BE49-F238E27FC236}">
                <a16:creationId xmlns:a16="http://schemas.microsoft.com/office/drawing/2014/main" id="{B1B6F297-F062-4A24-B5EC-39AA1867EF81}"/>
              </a:ext>
            </a:extLst>
          </p:cNvPr>
          <p:cNvSpPr/>
          <p:nvPr userDrawn="1"/>
        </p:nvSpPr>
        <p:spPr>
          <a:xfrm>
            <a:off x="0" y="0"/>
            <a:ext cx="990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sp>
        <p:nvSpPr>
          <p:cNvPr id="3" name="Slide Number Placeholder 2"/>
          <p:cNvSpPr>
            <a:spLocks noGrp="1"/>
          </p:cNvSpPr>
          <p:nvPr>
            <p:ph type="sldNum" sz="quarter" idx="10"/>
          </p:nvPr>
        </p:nvSpPr>
        <p:spPr/>
        <p:txBody>
          <a:bodyPr/>
          <a:lstStyle/>
          <a:p>
            <a:fld id="{74CFB796-47D1-194A-A21B-C8DDD0F0FEAD}" type="slidenum">
              <a:rPr lang="en-US" smtClean="0"/>
              <a:pPr/>
              <a:t>‹#›</a:t>
            </a:fld>
            <a:endParaRPr lang="en-US" dirty="0"/>
          </a:p>
        </p:txBody>
      </p:sp>
      <p:sp>
        <p:nvSpPr>
          <p:cNvPr id="6" name="Text Placeholder 16"/>
          <p:cNvSpPr>
            <a:spLocks noGrp="1"/>
          </p:cNvSpPr>
          <p:nvPr>
            <p:ph type="body" sz="quarter" idx="14" hasCustomPrompt="1"/>
          </p:nvPr>
        </p:nvSpPr>
        <p:spPr>
          <a:xfrm>
            <a:off x="360000" y="2219041"/>
            <a:ext cx="7434124" cy="297839"/>
          </a:xfrm>
          <a:prstGeom prst="rect">
            <a:avLst/>
          </a:prstGeom>
        </p:spPr>
        <p:txBody>
          <a:bodyPr wrap="square" anchor="ctr">
            <a:noAutofit/>
          </a:bodyPr>
          <a:lstStyle>
            <a:lvl1pPr marL="0" indent="0">
              <a:lnSpc>
                <a:spcPct val="100000"/>
              </a:lnSpc>
              <a:spcBef>
                <a:spcPts val="277"/>
              </a:spcBef>
              <a:spcAft>
                <a:spcPts val="277"/>
              </a:spcAft>
              <a:buNone/>
              <a:defRPr sz="1600">
                <a:solidFill>
                  <a:schemeClr val="bg1"/>
                </a:solidFill>
                <a:latin typeface="Caecilia LT Std Roman" pitchFamily="50" charset="0"/>
              </a:defRPr>
            </a:lvl1pPr>
            <a:lvl2pPr>
              <a:buNone/>
              <a:defRPr>
                <a:solidFill>
                  <a:srgbClr val="FF0000"/>
                </a:solidFill>
                <a:latin typeface="+mn-lt"/>
              </a:defRPr>
            </a:lvl2pPr>
            <a:lvl3pPr>
              <a:buNone/>
              <a:defRPr>
                <a:solidFill>
                  <a:srgbClr val="FF0000"/>
                </a:solidFill>
                <a:latin typeface="+mn-lt"/>
              </a:defRPr>
            </a:lvl3pPr>
            <a:lvl4pPr>
              <a:buNone/>
              <a:defRPr>
                <a:solidFill>
                  <a:srgbClr val="FF0000"/>
                </a:solidFill>
                <a:latin typeface="+mn-lt"/>
              </a:defRPr>
            </a:lvl4pPr>
            <a:lvl5pPr>
              <a:buNone/>
              <a:defRPr>
                <a:solidFill>
                  <a:srgbClr val="FF0000"/>
                </a:solidFill>
                <a:latin typeface="+mn-lt"/>
              </a:defRPr>
            </a:lvl5pPr>
          </a:lstStyle>
          <a:p>
            <a:pPr lvl="0"/>
            <a:r>
              <a:rPr lang="en-US" dirty="0"/>
              <a:t>Click to edit subtitle</a:t>
            </a:r>
            <a:endParaRPr lang="en-GB" dirty="0"/>
          </a:p>
        </p:txBody>
      </p:sp>
      <p:sp>
        <p:nvSpPr>
          <p:cNvPr id="7" name="Text Placeholder 16"/>
          <p:cNvSpPr>
            <a:spLocks noGrp="1"/>
          </p:cNvSpPr>
          <p:nvPr>
            <p:ph type="body" sz="quarter" idx="15" hasCustomPrompt="1"/>
          </p:nvPr>
        </p:nvSpPr>
        <p:spPr>
          <a:xfrm>
            <a:off x="360000" y="2516881"/>
            <a:ext cx="7434124" cy="297839"/>
          </a:xfrm>
          <a:prstGeom prst="rect">
            <a:avLst/>
          </a:prstGeom>
        </p:spPr>
        <p:txBody>
          <a:bodyPr wrap="square">
            <a:noAutofit/>
          </a:bodyPr>
          <a:lstStyle>
            <a:lvl1pPr marL="0" indent="0">
              <a:lnSpc>
                <a:spcPct val="100000"/>
              </a:lnSpc>
              <a:spcBef>
                <a:spcPts val="277"/>
              </a:spcBef>
              <a:spcAft>
                <a:spcPts val="277"/>
              </a:spcAft>
              <a:buNone/>
              <a:defRPr sz="1600">
                <a:solidFill>
                  <a:schemeClr val="bg1"/>
                </a:solidFill>
                <a:latin typeface="+mn-lt"/>
              </a:defRPr>
            </a:lvl1pPr>
            <a:lvl2pPr>
              <a:buNone/>
              <a:defRPr>
                <a:solidFill>
                  <a:srgbClr val="FF0000"/>
                </a:solidFill>
                <a:latin typeface="+mn-lt"/>
              </a:defRPr>
            </a:lvl2pPr>
            <a:lvl3pPr>
              <a:buNone/>
              <a:defRPr>
                <a:solidFill>
                  <a:srgbClr val="FF0000"/>
                </a:solidFill>
                <a:latin typeface="+mn-lt"/>
              </a:defRPr>
            </a:lvl3pPr>
            <a:lvl4pPr>
              <a:buNone/>
              <a:defRPr>
                <a:solidFill>
                  <a:srgbClr val="FF0000"/>
                </a:solidFill>
                <a:latin typeface="+mn-lt"/>
              </a:defRPr>
            </a:lvl4pPr>
            <a:lvl5pPr>
              <a:buNone/>
              <a:defRPr>
                <a:solidFill>
                  <a:srgbClr val="FF0000"/>
                </a:solidFill>
                <a:latin typeface="+mn-lt"/>
              </a:defRPr>
            </a:lvl5pPr>
          </a:lstStyle>
          <a:p>
            <a:pPr lvl="0"/>
            <a:r>
              <a:rPr lang="en-US" dirty="0"/>
              <a:t>Click to manually add date</a:t>
            </a:r>
          </a:p>
        </p:txBody>
      </p:sp>
      <p:sp>
        <p:nvSpPr>
          <p:cNvPr id="8" name="Title 7"/>
          <p:cNvSpPr>
            <a:spLocks noGrp="1"/>
          </p:cNvSpPr>
          <p:nvPr>
            <p:ph type="title" hasCustomPrompt="1"/>
          </p:nvPr>
        </p:nvSpPr>
        <p:spPr>
          <a:xfrm>
            <a:off x="360000" y="1584488"/>
            <a:ext cx="7434124" cy="644124"/>
          </a:xfrm>
          <a:prstGeom prst="rect">
            <a:avLst/>
          </a:prstGeom>
        </p:spPr>
        <p:txBody>
          <a:bodyPr wrap="square" anchor="b">
            <a:noAutofit/>
          </a:bodyPr>
          <a:lstStyle>
            <a:lvl1pPr>
              <a:lnSpc>
                <a:spcPct val="100000"/>
              </a:lnSpc>
              <a:spcBef>
                <a:spcPts val="277"/>
              </a:spcBef>
              <a:spcAft>
                <a:spcPts val="277"/>
              </a:spcAft>
              <a:defRPr sz="3600" baseline="0">
                <a:latin typeface="+mj-lt"/>
              </a:defRPr>
            </a:lvl1pPr>
          </a:lstStyle>
          <a:p>
            <a:r>
              <a:rPr lang="en-US" dirty="0"/>
              <a:t>Presentation title</a:t>
            </a:r>
            <a:endParaRPr lang="en-GB" dirty="0"/>
          </a:p>
        </p:txBody>
      </p:sp>
      <p:pic>
        <p:nvPicPr>
          <p:cNvPr id="19" name="Picture 18">
            <a:extLst>
              <a:ext uri="{FF2B5EF4-FFF2-40B4-BE49-F238E27FC236}">
                <a16:creationId xmlns:a16="http://schemas.microsoft.com/office/drawing/2014/main" id="{448FF721-45B6-4D15-AEDB-AA07506A26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3000" y="540611"/>
            <a:ext cx="1872000" cy="346972"/>
          </a:xfrm>
          <a:prstGeom prst="rect">
            <a:avLst/>
          </a:prstGeom>
        </p:spPr>
      </p:pic>
      <p:grpSp>
        <p:nvGrpSpPr>
          <p:cNvPr id="20" name="Group 19">
            <a:extLst>
              <a:ext uri="{FF2B5EF4-FFF2-40B4-BE49-F238E27FC236}">
                <a16:creationId xmlns:a16="http://schemas.microsoft.com/office/drawing/2014/main" id="{AF91F1EC-965D-4348-A693-548E604C83AF}"/>
              </a:ext>
            </a:extLst>
          </p:cNvPr>
          <p:cNvGrpSpPr/>
          <p:nvPr userDrawn="1"/>
        </p:nvGrpSpPr>
        <p:grpSpPr>
          <a:xfrm>
            <a:off x="361110" y="370800"/>
            <a:ext cx="9544890" cy="304801"/>
            <a:chOff x="361110" y="371474"/>
            <a:chExt cx="9544890" cy="304801"/>
          </a:xfrm>
        </p:grpSpPr>
        <p:cxnSp>
          <p:nvCxnSpPr>
            <p:cNvPr id="21" name="Straight Connector 20">
              <a:extLst>
                <a:ext uri="{FF2B5EF4-FFF2-40B4-BE49-F238E27FC236}">
                  <a16:creationId xmlns:a16="http://schemas.microsoft.com/office/drawing/2014/main" id="{6DB64C14-E15B-4F9C-BFF6-A3E630500EF9}"/>
                </a:ext>
              </a:extLst>
            </p:cNvPr>
            <p:cNvCxnSpPr/>
            <p:nvPr userDrawn="1"/>
          </p:nvCxnSpPr>
          <p:spPr>
            <a:xfrm>
              <a:off x="652102" y="371474"/>
              <a:ext cx="9253898"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L-Shape 21">
              <a:extLst>
                <a:ext uri="{FF2B5EF4-FFF2-40B4-BE49-F238E27FC236}">
                  <a16:creationId xmlns:a16="http://schemas.microsoft.com/office/drawing/2014/main" id="{92DCC0BF-7FB5-4117-8D20-5345157827A9}"/>
                </a:ext>
              </a:extLst>
            </p:cNvPr>
            <p:cNvSpPr/>
            <p:nvPr userDrawn="1"/>
          </p:nvSpPr>
          <p:spPr>
            <a:xfrm rot="5400000">
              <a:off x="361110" y="371475"/>
              <a:ext cx="304800" cy="304800"/>
            </a:xfrm>
            <a:prstGeom prst="corner">
              <a:avLst>
                <a:gd name="adj1" fmla="val 11905"/>
                <a:gd name="adj2" fmla="val 134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6112535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ront cover grey">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1B6F297-F062-4A24-B5EC-39AA1867EF81}"/>
              </a:ext>
            </a:extLst>
          </p:cNvPr>
          <p:cNvSpPr/>
          <p:nvPr userDrawn="1"/>
        </p:nvSpPr>
        <p:spPr>
          <a:xfrm>
            <a:off x="0" y="0"/>
            <a:ext cx="990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sp>
        <p:nvSpPr>
          <p:cNvPr id="3" name="Slide Number Placeholder 2"/>
          <p:cNvSpPr>
            <a:spLocks noGrp="1"/>
          </p:cNvSpPr>
          <p:nvPr>
            <p:ph type="sldNum" sz="quarter" idx="10"/>
          </p:nvPr>
        </p:nvSpPr>
        <p:spPr/>
        <p:txBody>
          <a:bodyPr/>
          <a:lstStyle/>
          <a:p>
            <a:fld id="{74CFB796-47D1-194A-A21B-C8DDD0F0FEAD}" type="slidenum">
              <a:rPr lang="en-US" smtClean="0"/>
              <a:pPr/>
              <a:t>‹#›</a:t>
            </a:fld>
            <a:endParaRPr lang="en-US" dirty="0"/>
          </a:p>
        </p:txBody>
      </p:sp>
      <p:sp>
        <p:nvSpPr>
          <p:cNvPr id="6" name="Text Placeholder 16"/>
          <p:cNvSpPr>
            <a:spLocks noGrp="1"/>
          </p:cNvSpPr>
          <p:nvPr>
            <p:ph type="body" sz="quarter" idx="14" hasCustomPrompt="1"/>
          </p:nvPr>
        </p:nvSpPr>
        <p:spPr>
          <a:xfrm>
            <a:off x="360000" y="2219041"/>
            <a:ext cx="7434124" cy="297839"/>
          </a:xfrm>
          <a:prstGeom prst="rect">
            <a:avLst/>
          </a:prstGeom>
        </p:spPr>
        <p:txBody>
          <a:bodyPr wrap="square" anchor="ctr">
            <a:noAutofit/>
          </a:bodyPr>
          <a:lstStyle>
            <a:lvl1pPr marL="0" indent="0">
              <a:lnSpc>
                <a:spcPct val="100000"/>
              </a:lnSpc>
              <a:spcBef>
                <a:spcPts val="277"/>
              </a:spcBef>
              <a:spcAft>
                <a:spcPts val="277"/>
              </a:spcAft>
              <a:buNone/>
              <a:defRPr sz="1600">
                <a:solidFill>
                  <a:schemeClr val="bg1"/>
                </a:solidFill>
                <a:latin typeface="Caecilia LT Std Roman" pitchFamily="50" charset="0"/>
              </a:defRPr>
            </a:lvl1pPr>
            <a:lvl2pPr>
              <a:buNone/>
              <a:defRPr>
                <a:solidFill>
                  <a:srgbClr val="FF0000"/>
                </a:solidFill>
                <a:latin typeface="+mn-lt"/>
              </a:defRPr>
            </a:lvl2pPr>
            <a:lvl3pPr>
              <a:buNone/>
              <a:defRPr>
                <a:solidFill>
                  <a:srgbClr val="FF0000"/>
                </a:solidFill>
                <a:latin typeface="+mn-lt"/>
              </a:defRPr>
            </a:lvl3pPr>
            <a:lvl4pPr>
              <a:buNone/>
              <a:defRPr>
                <a:solidFill>
                  <a:srgbClr val="FF0000"/>
                </a:solidFill>
                <a:latin typeface="+mn-lt"/>
              </a:defRPr>
            </a:lvl4pPr>
            <a:lvl5pPr>
              <a:buNone/>
              <a:defRPr>
                <a:solidFill>
                  <a:srgbClr val="FF0000"/>
                </a:solidFill>
                <a:latin typeface="+mn-lt"/>
              </a:defRPr>
            </a:lvl5pPr>
          </a:lstStyle>
          <a:p>
            <a:pPr lvl="0"/>
            <a:r>
              <a:rPr lang="en-US" dirty="0"/>
              <a:t>Click to edit subtitle</a:t>
            </a:r>
            <a:endParaRPr lang="en-GB" dirty="0"/>
          </a:p>
        </p:txBody>
      </p:sp>
      <p:sp>
        <p:nvSpPr>
          <p:cNvPr id="7" name="Text Placeholder 16"/>
          <p:cNvSpPr>
            <a:spLocks noGrp="1"/>
          </p:cNvSpPr>
          <p:nvPr>
            <p:ph type="body" sz="quarter" idx="15" hasCustomPrompt="1"/>
          </p:nvPr>
        </p:nvSpPr>
        <p:spPr>
          <a:xfrm>
            <a:off x="360000" y="2516881"/>
            <a:ext cx="7434124" cy="297839"/>
          </a:xfrm>
          <a:prstGeom prst="rect">
            <a:avLst/>
          </a:prstGeom>
        </p:spPr>
        <p:txBody>
          <a:bodyPr wrap="square">
            <a:noAutofit/>
          </a:bodyPr>
          <a:lstStyle>
            <a:lvl1pPr marL="0" indent="0">
              <a:lnSpc>
                <a:spcPct val="100000"/>
              </a:lnSpc>
              <a:spcBef>
                <a:spcPts val="277"/>
              </a:spcBef>
              <a:spcAft>
                <a:spcPts val="277"/>
              </a:spcAft>
              <a:buNone/>
              <a:defRPr sz="1600">
                <a:solidFill>
                  <a:schemeClr val="bg1"/>
                </a:solidFill>
                <a:latin typeface="+mn-lt"/>
              </a:defRPr>
            </a:lvl1pPr>
            <a:lvl2pPr>
              <a:buNone/>
              <a:defRPr>
                <a:solidFill>
                  <a:srgbClr val="FF0000"/>
                </a:solidFill>
                <a:latin typeface="+mn-lt"/>
              </a:defRPr>
            </a:lvl2pPr>
            <a:lvl3pPr>
              <a:buNone/>
              <a:defRPr>
                <a:solidFill>
                  <a:srgbClr val="FF0000"/>
                </a:solidFill>
                <a:latin typeface="+mn-lt"/>
              </a:defRPr>
            </a:lvl3pPr>
            <a:lvl4pPr>
              <a:buNone/>
              <a:defRPr>
                <a:solidFill>
                  <a:srgbClr val="FF0000"/>
                </a:solidFill>
                <a:latin typeface="+mn-lt"/>
              </a:defRPr>
            </a:lvl4pPr>
            <a:lvl5pPr>
              <a:buNone/>
              <a:defRPr>
                <a:solidFill>
                  <a:srgbClr val="FF0000"/>
                </a:solidFill>
                <a:latin typeface="+mn-lt"/>
              </a:defRPr>
            </a:lvl5pPr>
          </a:lstStyle>
          <a:p>
            <a:pPr lvl="0"/>
            <a:r>
              <a:rPr lang="en-US" dirty="0"/>
              <a:t>Click to manually add date</a:t>
            </a:r>
          </a:p>
        </p:txBody>
      </p:sp>
      <p:sp>
        <p:nvSpPr>
          <p:cNvPr id="8" name="Title 7"/>
          <p:cNvSpPr>
            <a:spLocks noGrp="1"/>
          </p:cNvSpPr>
          <p:nvPr>
            <p:ph type="title" hasCustomPrompt="1"/>
          </p:nvPr>
        </p:nvSpPr>
        <p:spPr>
          <a:xfrm>
            <a:off x="360000" y="1584488"/>
            <a:ext cx="7434124" cy="644124"/>
          </a:xfrm>
          <a:prstGeom prst="rect">
            <a:avLst/>
          </a:prstGeom>
        </p:spPr>
        <p:txBody>
          <a:bodyPr wrap="square" anchor="b">
            <a:noAutofit/>
          </a:bodyPr>
          <a:lstStyle>
            <a:lvl1pPr>
              <a:lnSpc>
                <a:spcPct val="100000"/>
              </a:lnSpc>
              <a:spcBef>
                <a:spcPts val="277"/>
              </a:spcBef>
              <a:spcAft>
                <a:spcPts val="277"/>
              </a:spcAft>
              <a:defRPr sz="3600" baseline="0">
                <a:latin typeface="+mj-lt"/>
              </a:defRPr>
            </a:lvl1pPr>
          </a:lstStyle>
          <a:p>
            <a:r>
              <a:rPr lang="en-US" dirty="0"/>
              <a:t>Presentation title</a:t>
            </a:r>
            <a:endParaRPr lang="en-GB" dirty="0"/>
          </a:p>
        </p:txBody>
      </p:sp>
      <p:pic>
        <p:nvPicPr>
          <p:cNvPr id="17" name="Picture 16">
            <a:extLst>
              <a:ext uri="{FF2B5EF4-FFF2-40B4-BE49-F238E27FC236}">
                <a16:creationId xmlns:a16="http://schemas.microsoft.com/office/drawing/2014/main" id="{C93959F8-D261-4DE4-95E1-2E46B364DA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3000" y="540611"/>
            <a:ext cx="1872000" cy="346972"/>
          </a:xfrm>
          <a:prstGeom prst="rect">
            <a:avLst/>
          </a:prstGeom>
        </p:spPr>
      </p:pic>
      <p:grpSp>
        <p:nvGrpSpPr>
          <p:cNvPr id="18" name="Group 17">
            <a:extLst>
              <a:ext uri="{FF2B5EF4-FFF2-40B4-BE49-F238E27FC236}">
                <a16:creationId xmlns:a16="http://schemas.microsoft.com/office/drawing/2014/main" id="{E29F1118-B947-4442-B80B-9EA6D4E577DE}"/>
              </a:ext>
            </a:extLst>
          </p:cNvPr>
          <p:cNvGrpSpPr/>
          <p:nvPr userDrawn="1"/>
        </p:nvGrpSpPr>
        <p:grpSpPr>
          <a:xfrm>
            <a:off x="361110" y="370800"/>
            <a:ext cx="9544890" cy="304801"/>
            <a:chOff x="361110" y="371474"/>
            <a:chExt cx="9544890" cy="304801"/>
          </a:xfrm>
        </p:grpSpPr>
        <p:cxnSp>
          <p:nvCxnSpPr>
            <p:cNvPr id="19" name="Straight Connector 18">
              <a:extLst>
                <a:ext uri="{FF2B5EF4-FFF2-40B4-BE49-F238E27FC236}">
                  <a16:creationId xmlns:a16="http://schemas.microsoft.com/office/drawing/2014/main" id="{A2790204-9E7E-4E1C-995C-4A682C09F720}"/>
                </a:ext>
              </a:extLst>
            </p:cNvPr>
            <p:cNvCxnSpPr/>
            <p:nvPr userDrawn="1"/>
          </p:nvCxnSpPr>
          <p:spPr>
            <a:xfrm>
              <a:off x="652102" y="371474"/>
              <a:ext cx="9253898"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L-Shape 19">
              <a:extLst>
                <a:ext uri="{FF2B5EF4-FFF2-40B4-BE49-F238E27FC236}">
                  <a16:creationId xmlns:a16="http://schemas.microsoft.com/office/drawing/2014/main" id="{F599D26F-B192-446E-8D03-C87E4276508A}"/>
                </a:ext>
              </a:extLst>
            </p:cNvPr>
            <p:cNvSpPr/>
            <p:nvPr userDrawn="1"/>
          </p:nvSpPr>
          <p:spPr>
            <a:xfrm rot="5400000">
              <a:off x="361110" y="371475"/>
              <a:ext cx="304800" cy="304800"/>
            </a:xfrm>
            <a:prstGeom prst="corner">
              <a:avLst>
                <a:gd name="adj1" fmla="val 11905"/>
                <a:gd name="adj2" fmla="val 134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6863933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5" Type="http://schemas.openxmlformats.org/officeDocument/2006/relationships/image" Target="../media/image4.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2.png"/><Relationship Id="rId3" Type="http://schemas.openxmlformats.org/officeDocument/2006/relationships/slideLayout" Target="../slideLayouts/slideLayout15.xml"/><Relationship Id="rId21" Type="http://schemas.openxmlformats.org/officeDocument/2006/relationships/image" Target="../media/image11.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1.png"/><Relationship Id="rId2" Type="http://schemas.openxmlformats.org/officeDocument/2006/relationships/slideLayout" Target="../slideLayouts/slideLayout14.xml"/><Relationship Id="rId16" Type="http://schemas.openxmlformats.org/officeDocument/2006/relationships/theme" Target="../theme/theme3.xml"/><Relationship Id="rId20"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3.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0.xml"/><Relationship Id="rId7" Type="http://schemas.openxmlformats.org/officeDocument/2006/relationships/image" Target="../media/image2.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4.xml"/><Relationship Id="rId7" Type="http://schemas.openxmlformats.org/officeDocument/2006/relationships/image" Target="../media/image3.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image" Target="../media/image3.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2.png"/><Relationship Id="rId5" Type="http://schemas.openxmlformats.org/officeDocument/2006/relationships/slideLayout" Target="../slideLayouts/slideLayout39.xml"/><Relationship Id="rId10" Type="http://schemas.openxmlformats.org/officeDocument/2006/relationships/image" Target="../media/image1.png"/><Relationship Id="rId4" Type="http://schemas.openxmlformats.org/officeDocument/2006/relationships/slideLayout" Target="../slideLayouts/slideLayout38.xml"/><Relationship Id="rId9" Type="http://schemas.openxmlformats.org/officeDocument/2006/relationships/theme" Target="../theme/theme6.xml"/><Relationship Id="rId14" Type="http://schemas.openxmlformats.org/officeDocument/2006/relationships/image" Target="../media/image11.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7" Type="http://schemas.openxmlformats.org/officeDocument/2006/relationships/image" Target="../media/image4.pn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image" Target="../media/image2.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image" Target="../media/image1.png"/><Relationship Id="rId5" Type="http://schemas.openxmlformats.org/officeDocument/2006/relationships/slideLayout" Target="../slideLayouts/slideLayout49.xml"/><Relationship Id="rId10" Type="http://schemas.openxmlformats.org/officeDocument/2006/relationships/theme" Target="../theme/theme8.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image" Target="../media/image3.pn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image" Target="../media/image2.png"/><Relationship Id="rId2" Type="http://schemas.openxmlformats.org/officeDocument/2006/relationships/slideLayout" Target="../slideLayouts/slideLayout55.xml"/><Relationship Id="rId16" Type="http://schemas.openxmlformats.org/officeDocument/2006/relationships/image" Target="../media/image1.png"/><Relationship Id="rId20" Type="http://schemas.openxmlformats.org/officeDocument/2006/relationships/image" Target="../media/image11.pn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9.xml"/><Relationship Id="rId10" Type="http://schemas.openxmlformats.org/officeDocument/2006/relationships/slideLayout" Target="../slideLayouts/slideLayout63.xml"/><Relationship Id="rId19" Type="http://schemas.openxmlformats.org/officeDocument/2006/relationships/image" Target="../media/image4.png"/><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Slide Number Placeholder 4"/>
          <p:cNvSpPr>
            <a:spLocks noGrp="1"/>
          </p:cNvSpPr>
          <p:nvPr>
            <p:ph type="sldNum" sz="quarter" idx="4"/>
          </p:nvPr>
        </p:nvSpPr>
        <p:spPr>
          <a:xfrm>
            <a:off x="8872114" y="6476256"/>
            <a:ext cx="643571" cy="365125"/>
          </a:xfrm>
          <a:prstGeom prst="rect">
            <a:avLst/>
          </a:prstGeom>
        </p:spPr>
        <p:txBody>
          <a:bodyPr vert="horz" lIns="91440" tIns="45720" rIns="91440" bIns="45720" rtlCol="0" anchor="ctr"/>
          <a:lstStyle>
            <a:lvl1pPr algn="r">
              <a:defRPr sz="554" b="0" i="0">
                <a:solidFill>
                  <a:schemeClr val="bg1"/>
                </a:solidFill>
                <a:latin typeface="Caecilia LT Std Roman"/>
                <a:ea typeface="Caecilia LT Std Roman"/>
                <a:cs typeface="Caecilia LT Std Roman"/>
              </a:defRPr>
            </a:lvl1pPr>
          </a:lstStyle>
          <a:p>
            <a:fld id="{74CFB796-47D1-194A-A21B-C8DDD0F0FEAD}" type="slidenum">
              <a:rPr lang="en-US" smtClean="0"/>
              <a:pPr/>
              <a:t>‹#›</a:t>
            </a:fld>
            <a:endParaRPr lang="en-US" dirty="0"/>
          </a:p>
        </p:txBody>
      </p:sp>
      <p:grpSp>
        <p:nvGrpSpPr>
          <p:cNvPr id="23" name="Group 23">
            <a:extLst>
              <a:ext uri="{FF2B5EF4-FFF2-40B4-BE49-F238E27FC236}">
                <a16:creationId xmlns:a16="http://schemas.microsoft.com/office/drawing/2014/main" id="{3F1A0616-F471-40DA-8859-575D9A9ABCBE}"/>
              </a:ext>
            </a:extLst>
          </p:cNvPr>
          <p:cNvGrpSpPr/>
          <p:nvPr/>
        </p:nvGrpSpPr>
        <p:grpSpPr>
          <a:xfrm>
            <a:off x="9983842" y="3144199"/>
            <a:ext cx="1642259" cy="3009107"/>
            <a:chOff x="-1530425" y="3077100"/>
            <a:chExt cx="1642259" cy="3009107"/>
          </a:xfrm>
        </p:grpSpPr>
        <p:pic>
          <p:nvPicPr>
            <p:cNvPr id="24" name="Picture 23" descr="symbol---donut.png">
              <a:extLst>
                <a:ext uri="{FF2B5EF4-FFF2-40B4-BE49-F238E27FC236}">
                  <a16:creationId xmlns:a16="http://schemas.microsoft.com/office/drawing/2014/main" id="{1F456884-9E06-41CE-B491-8FA55E337207}"/>
                </a:ext>
              </a:extLst>
            </p:cNvPr>
            <p:cNvPicPr>
              <a:picLocks noChangeAspect="1"/>
            </p:cNvPicPr>
            <p:nvPr/>
          </p:nvPicPr>
          <p:blipFill>
            <a:blip r:embed="rId4" cstate="print"/>
            <a:srcRect b="14842"/>
            <a:stretch>
              <a:fillRect/>
            </a:stretch>
          </p:blipFill>
          <p:spPr>
            <a:xfrm>
              <a:off x="-1428202" y="3077100"/>
              <a:ext cx="548088" cy="828092"/>
            </a:xfrm>
            <a:prstGeom prst="rect">
              <a:avLst/>
            </a:prstGeom>
          </p:spPr>
        </p:pic>
        <p:pic>
          <p:nvPicPr>
            <p:cNvPr id="25" name="Picture 24" descr="icon_information-white.png">
              <a:extLst>
                <a:ext uri="{FF2B5EF4-FFF2-40B4-BE49-F238E27FC236}">
                  <a16:creationId xmlns:a16="http://schemas.microsoft.com/office/drawing/2014/main" id="{C93B1F0D-FA42-4370-A092-A88B9F19CF31}"/>
                </a:ext>
              </a:extLst>
            </p:cNvPr>
            <p:cNvPicPr>
              <a:picLocks noChangeAspect="1"/>
            </p:cNvPicPr>
            <p:nvPr/>
          </p:nvPicPr>
          <p:blipFill>
            <a:blip r:embed="rId5" cstate="print">
              <a:lum bright="-100000"/>
            </a:blip>
            <a:stretch>
              <a:fillRect/>
            </a:stretch>
          </p:blipFill>
          <p:spPr>
            <a:xfrm>
              <a:off x="-1428202" y="3681287"/>
              <a:ext cx="121592" cy="320113"/>
            </a:xfrm>
            <a:prstGeom prst="rect">
              <a:avLst/>
            </a:prstGeom>
          </p:spPr>
        </p:pic>
        <p:sp>
          <p:nvSpPr>
            <p:cNvPr id="26" name="Rectangle 25">
              <a:extLst>
                <a:ext uri="{FF2B5EF4-FFF2-40B4-BE49-F238E27FC236}">
                  <a16:creationId xmlns:a16="http://schemas.microsoft.com/office/drawing/2014/main" id="{610B99C3-7D16-486A-800F-C2EF6B7B63BD}"/>
                </a:ext>
              </a:extLst>
            </p:cNvPr>
            <p:cNvSpPr/>
            <p:nvPr/>
          </p:nvSpPr>
          <p:spPr>
            <a:xfrm>
              <a:off x="-1530425" y="3962549"/>
              <a:ext cx="1642259" cy="2123658"/>
            </a:xfrm>
            <a:prstGeom prst="rect">
              <a:avLst/>
            </a:prstGeom>
          </p:spPr>
          <p:txBody>
            <a:bodyPr wrap="square">
              <a:spAutoFit/>
            </a:bodyPr>
            <a:lstStyle/>
            <a:p>
              <a:r>
                <a:rPr lang="en-GB" sz="1000" dirty="0">
                  <a:solidFill>
                    <a:srgbClr val="000000"/>
                  </a:solidFill>
                </a:rPr>
                <a:t>A number of pre-designed layouts have been created for this presentation. To choose the right layout go to</a:t>
              </a:r>
            </a:p>
            <a:p>
              <a:r>
                <a:rPr lang="en-GB" sz="1000" dirty="0">
                  <a:solidFill>
                    <a:srgbClr val="000000"/>
                  </a:solidFill>
                </a:rPr>
                <a:t>&gt;Home</a:t>
              </a:r>
            </a:p>
            <a:p>
              <a:r>
                <a:rPr lang="en-GB" sz="1000" dirty="0">
                  <a:solidFill>
                    <a:srgbClr val="000000"/>
                  </a:solidFill>
                </a:rPr>
                <a:t>&gt;New Slide</a:t>
              </a:r>
            </a:p>
            <a:p>
              <a:r>
                <a:rPr lang="en-GB" sz="1000" dirty="0">
                  <a:solidFill>
                    <a:srgbClr val="000000"/>
                  </a:solidFill>
                </a:rPr>
                <a:t>Choose the most appropriate layout for your slide content.</a:t>
              </a:r>
            </a:p>
            <a:p>
              <a:endParaRPr lang="en-GB" sz="1100" dirty="0">
                <a:solidFill>
                  <a:srgbClr val="000000"/>
                </a:solidFill>
              </a:endParaRPr>
            </a:p>
            <a:p>
              <a:endParaRPr lang="en-GB" sz="1100" dirty="0">
                <a:solidFill>
                  <a:srgbClr val="000000"/>
                </a:solidFill>
              </a:endParaRPr>
            </a:p>
          </p:txBody>
        </p:sp>
      </p:grpSp>
      <p:grpSp>
        <p:nvGrpSpPr>
          <p:cNvPr id="27" name="Group 15">
            <a:extLst>
              <a:ext uri="{FF2B5EF4-FFF2-40B4-BE49-F238E27FC236}">
                <a16:creationId xmlns:a16="http://schemas.microsoft.com/office/drawing/2014/main" id="{41BB45EA-DEB2-41C6-B11A-92538AB90486}"/>
              </a:ext>
            </a:extLst>
          </p:cNvPr>
          <p:cNvGrpSpPr/>
          <p:nvPr/>
        </p:nvGrpSpPr>
        <p:grpSpPr>
          <a:xfrm>
            <a:off x="10019233" y="0"/>
            <a:ext cx="2494606" cy="3206203"/>
            <a:chOff x="-1382920" y="782638"/>
            <a:chExt cx="2113254" cy="3206203"/>
          </a:xfrm>
        </p:grpSpPr>
        <p:grpSp>
          <p:nvGrpSpPr>
            <p:cNvPr id="28" name="Group 32">
              <a:extLst>
                <a:ext uri="{FF2B5EF4-FFF2-40B4-BE49-F238E27FC236}">
                  <a16:creationId xmlns:a16="http://schemas.microsoft.com/office/drawing/2014/main" id="{C505119F-3289-4C7C-9CB0-D1CFA7EFA608}"/>
                </a:ext>
              </a:extLst>
            </p:cNvPr>
            <p:cNvGrpSpPr/>
            <p:nvPr/>
          </p:nvGrpSpPr>
          <p:grpSpPr>
            <a:xfrm>
              <a:off x="-1368152" y="782638"/>
              <a:ext cx="2098486" cy="3206203"/>
              <a:chOff x="-1872716" y="426705"/>
              <a:chExt cx="2098486" cy="2404655"/>
            </a:xfrm>
          </p:grpSpPr>
          <p:pic>
            <p:nvPicPr>
              <p:cNvPr id="30" name="Picture 29" descr="icon_camera_circle.png">
                <a:extLst>
                  <a:ext uri="{FF2B5EF4-FFF2-40B4-BE49-F238E27FC236}">
                    <a16:creationId xmlns:a16="http://schemas.microsoft.com/office/drawing/2014/main" id="{5B4B0E1E-5B98-4823-BEA3-492DE4016CF2}"/>
                  </a:ext>
                </a:extLst>
              </p:cNvPr>
              <p:cNvPicPr>
                <a:picLocks/>
              </p:cNvPicPr>
              <p:nvPr/>
            </p:nvPicPr>
            <p:blipFill>
              <a:blip r:embed="rId6" cstate="screen">
                <a:lum bright="-100000"/>
              </a:blip>
              <a:stretch>
                <a:fillRect/>
              </a:stretch>
            </p:blipFill>
            <p:spPr>
              <a:xfrm>
                <a:off x="-1764703" y="426705"/>
                <a:ext cx="542841" cy="480083"/>
              </a:xfrm>
              <a:prstGeom prst="rect">
                <a:avLst/>
              </a:prstGeom>
              <a:noFill/>
              <a:ln>
                <a:noFill/>
              </a:ln>
            </p:spPr>
          </p:pic>
          <p:sp>
            <p:nvSpPr>
              <p:cNvPr id="31" name="TextBox 30">
                <a:extLst>
                  <a:ext uri="{FF2B5EF4-FFF2-40B4-BE49-F238E27FC236}">
                    <a16:creationId xmlns:a16="http://schemas.microsoft.com/office/drawing/2014/main" id="{3124E414-64A9-4601-A5E6-7A789C1692C9}"/>
                  </a:ext>
                </a:extLst>
              </p:cNvPr>
              <p:cNvSpPr txBox="1"/>
              <p:nvPr/>
            </p:nvSpPr>
            <p:spPr>
              <a:xfrm>
                <a:off x="-1872716" y="984698"/>
                <a:ext cx="2098486" cy="1846662"/>
              </a:xfrm>
              <a:prstGeom prst="rect">
                <a:avLst/>
              </a:prstGeom>
              <a:noFill/>
            </p:spPr>
            <p:txBody>
              <a:bodyPr wrap="square" lIns="0" tIns="0" rIns="0" bIns="0" rtlCol="0">
                <a:spAutoFit/>
              </a:bodyPr>
              <a:lstStyle/>
              <a:p>
                <a:r>
                  <a:rPr lang="en-GB" sz="1000" dirty="0">
                    <a:solidFill>
                      <a:srgbClr val="000000"/>
                    </a:solidFill>
                  </a:rPr>
                  <a:t>As this presentation uses ‘special’ fonts the presentation should always</a:t>
                </a:r>
                <a:r>
                  <a:rPr lang="en-GB" sz="1000" baseline="0" dirty="0">
                    <a:solidFill>
                      <a:srgbClr val="000000"/>
                    </a:solidFill>
                  </a:rPr>
                  <a:t> be saved as a PDF before circulating externally.</a:t>
                </a:r>
              </a:p>
              <a:p>
                <a:endParaRPr lang="en-GB" sz="1000" baseline="0" dirty="0">
                  <a:solidFill>
                    <a:srgbClr val="000000"/>
                  </a:solidFill>
                </a:endParaRPr>
              </a:p>
              <a:p>
                <a:r>
                  <a:rPr lang="en-GB" sz="1000" baseline="0" dirty="0">
                    <a:solidFill>
                      <a:srgbClr val="000000"/>
                    </a:solidFill>
                  </a:rPr>
                  <a:t>To save as a PDF…</a:t>
                </a:r>
              </a:p>
              <a:p>
                <a:r>
                  <a:rPr lang="en-GB" sz="1000" baseline="0" dirty="0">
                    <a:solidFill>
                      <a:srgbClr val="000000"/>
                    </a:solidFill>
                  </a:rPr>
                  <a:t>&gt;Office Button</a:t>
                </a:r>
              </a:p>
              <a:p>
                <a:r>
                  <a:rPr lang="en-GB" sz="1000" baseline="0" dirty="0">
                    <a:solidFill>
                      <a:srgbClr val="000000"/>
                    </a:solidFill>
                  </a:rPr>
                  <a:t>&gt;Save As</a:t>
                </a:r>
              </a:p>
              <a:p>
                <a:r>
                  <a:rPr lang="en-GB" sz="1000" baseline="0" dirty="0">
                    <a:solidFill>
                      <a:srgbClr val="000000"/>
                    </a:solidFill>
                  </a:rPr>
                  <a:t>&gt;PDF or XPS</a:t>
                </a:r>
              </a:p>
              <a:p>
                <a:r>
                  <a:rPr lang="en-GB" sz="1000" baseline="0" dirty="0">
                    <a:solidFill>
                      <a:srgbClr val="000000"/>
                    </a:solidFill>
                  </a:rPr>
                  <a:t>(Save as PDF)</a:t>
                </a:r>
              </a:p>
              <a:p>
                <a:endParaRPr lang="en-GB" sz="1000" baseline="0" dirty="0">
                  <a:solidFill>
                    <a:srgbClr val="000000"/>
                  </a:solidFill>
                </a:endParaRPr>
              </a:p>
              <a:p>
                <a:endParaRPr lang="en-GB" sz="1000" baseline="0" dirty="0">
                  <a:solidFill>
                    <a:srgbClr val="000000"/>
                  </a:solidFill>
                </a:endParaRPr>
              </a:p>
              <a:p>
                <a:r>
                  <a:rPr lang="en-GB" sz="1000" baseline="0" dirty="0">
                    <a:solidFill>
                      <a:srgbClr val="000000"/>
                    </a:solidFill>
                  </a:rPr>
                  <a:t>Failure to do this will result in PowerPoint replacing the fonts and the presentation will not display correctly.</a:t>
                </a:r>
                <a:endParaRPr lang="en-GB" sz="1000" dirty="0">
                  <a:solidFill>
                    <a:srgbClr val="000000"/>
                  </a:solidFill>
                </a:endParaRPr>
              </a:p>
              <a:p>
                <a:endParaRPr lang="en-GB" sz="1000" dirty="0">
                  <a:solidFill>
                    <a:srgbClr val="000000"/>
                  </a:solidFill>
                </a:endParaRPr>
              </a:p>
            </p:txBody>
          </p:sp>
          <p:pic>
            <p:nvPicPr>
              <p:cNvPr id="32" name="Picture 31" descr="icon_information-white.png">
                <a:extLst>
                  <a:ext uri="{FF2B5EF4-FFF2-40B4-BE49-F238E27FC236}">
                    <a16:creationId xmlns:a16="http://schemas.microsoft.com/office/drawing/2014/main" id="{AAEFD972-808F-4A3D-9211-B7EC90078E68}"/>
                  </a:ext>
                </a:extLst>
              </p:cNvPr>
              <p:cNvPicPr>
                <a:picLocks noChangeAspect="1"/>
              </p:cNvPicPr>
              <p:nvPr/>
            </p:nvPicPr>
            <p:blipFill>
              <a:blip r:embed="rId5" cstate="screen">
                <a:lum bright="-100000"/>
              </a:blip>
              <a:stretch>
                <a:fillRect/>
              </a:stretch>
            </p:blipFill>
            <p:spPr>
              <a:xfrm>
                <a:off x="-1764703" y="660661"/>
                <a:ext cx="121592" cy="240085"/>
              </a:xfrm>
              <a:prstGeom prst="rect">
                <a:avLst/>
              </a:prstGeom>
            </p:spPr>
          </p:pic>
        </p:grpSp>
        <p:pic>
          <p:nvPicPr>
            <p:cNvPr id="29" name="Picture 28" descr="alert-icon.png">
              <a:extLst>
                <a:ext uri="{FF2B5EF4-FFF2-40B4-BE49-F238E27FC236}">
                  <a16:creationId xmlns:a16="http://schemas.microsoft.com/office/drawing/2014/main" id="{A115F4CF-58B1-481E-AED4-80FB5E9FF40C}"/>
                </a:ext>
              </a:extLst>
            </p:cNvPr>
            <p:cNvPicPr>
              <a:picLocks/>
            </p:cNvPicPr>
            <p:nvPr/>
          </p:nvPicPr>
          <p:blipFill>
            <a:blip r:embed="rId7" cstate="screen">
              <a:lum bright="-99000"/>
            </a:blip>
            <a:stretch>
              <a:fillRect/>
            </a:stretch>
          </p:blipFill>
          <p:spPr>
            <a:xfrm>
              <a:off x="-1382920" y="3061740"/>
              <a:ext cx="240924" cy="285802"/>
            </a:xfrm>
            <a:prstGeom prst="rect">
              <a:avLst/>
            </a:prstGeom>
          </p:spPr>
        </p:pic>
      </p:grpSp>
    </p:spTree>
    <p:extLst>
      <p:ext uri="{BB962C8B-B14F-4D97-AF65-F5344CB8AC3E}">
        <p14:creationId xmlns:p14="http://schemas.microsoft.com/office/powerpoint/2010/main" val="956189882"/>
      </p:ext>
    </p:extLst>
  </p:cSld>
  <p:clrMap bg1="lt1" tx1="dk1" bg2="lt2" tx2="dk2" accent1="accent1" accent2="accent2" accent3="accent3" accent4="accent4" accent5="accent5" accent6="accent6" hlink="hlink" folHlink="folHlink"/>
  <p:sldLayoutIdLst>
    <p:sldLayoutId id="2147483867" r:id="rId1"/>
    <p:sldLayoutId id="2147483868" r:id="rId2"/>
  </p:sldLayoutIdLst>
  <p:transition/>
  <p:hf hdr="0" ftr="0" dt="0"/>
  <p:txStyles>
    <p:titleStyle>
      <a:lvl1pPr algn="l" defTabSz="632986" rtl="0" eaLnBrk="1" latinLnBrk="0" hangingPunct="1">
        <a:lnSpc>
          <a:spcPct val="90000"/>
        </a:lnSpc>
        <a:spcBef>
          <a:spcPct val="0"/>
        </a:spcBef>
        <a:buNone/>
        <a:defRPr sz="8030" kern="1200">
          <a:solidFill>
            <a:schemeClr val="bg1"/>
          </a:solidFill>
          <a:latin typeface="PMN Caecilia 55 Roman" charset="0"/>
          <a:ea typeface="PMN Caecilia 55 Roman" charset="0"/>
          <a:cs typeface="PMN Caecilia 55 Roman" charset="0"/>
        </a:defRPr>
      </a:lvl1pPr>
    </p:titleStyle>
    <p:bodyStyle>
      <a:lvl1pPr marL="158247" indent="-158247" algn="l" defTabSz="632986" rtl="0" eaLnBrk="1" latinLnBrk="0" hangingPunct="1">
        <a:lnSpc>
          <a:spcPct val="90000"/>
        </a:lnSpc>
        <a:spcBef>
          <a:spcPts val="692"/>
        </a:spcBef>
        <a:buFont typeface="Arial"/>
        <a:buChar char="•"/>
        <a:defRPr sz="1938" kern="1200">
          <a:solidFill>
            <a:schemeClr val="tx1"/>
          </a:solidFill>
          <a:latin typeface="PMN Caecilia 55 Roman" charset="0"/>
          <a:ea typeface="PMN Caecilia 55 Roman" charset="0"/>
          <a:cs typeface="PMN Caecilia 55 Roman" charset="0"/>
        </a:defRPr>
      </a:lvl1pPr>
      <a:lvl2pPr marL="474740" indent="-158247" algn="l" defTabSz="632986" rtl="0" eaLnBrk="1" latinLnBrk="0" hangingPunct="1">
        <a:lnSpc>
          <a:spcPct val="90000"/>
        </a:lnSpc>
        <a:spcBef>
          <a:spcPts val="346"/>
        </a:spcBef>
        <a:buFont typeface="Arial"/>
        <a:buChar char="•"/>
        <a:defRPr sz="1662" kern="1200">
          <a:solidFill>
            <a:schemeClr val="tx1"/>
          </a:solidFill>
          <a:latin typeface="PMN Caecilia 55 Roman" charset="0"/>
          <a:ea typeface="PMN Caecilia 55 Roman" charset="0"/>
          <a:cs typeface="PMN Caecilia 55 Roman" charset="0"/>
        </a:defRPr>
      </a:lvl2pPr>
      <a:lvl3pPr marL="791233" indent="-158247" algn="l" defTabSz="632986" rtl="0" eaLnBrk="1" latinLnBrk="0" hangingPunct="1">
        <a:lnSpc>
          <a:spcPct val="90000"/>
        </a:lnSpc>
        <a:spcBef>
          <a:spcPts val="346"/>
        </a:spcBef>
        <a:buFont typeface="Arial"/>
        <a:buChar char="•"/>
        <a:defRPr sz="1385" kern="1200">
          <a:solidFill>
            <a:schemeClr val="tx1"/>
          </a:solidFill>
          <a:latin typeface="PMN Caecilia 55 Roman" charset="0"/>
          <a:ea typeface="PMN Caecilia 55 Roman" charset="0"/>
          <a:cs typeface="PMN Caecilia 55 Roman" charset="0"/>
        </a:defRPr>
      </a:lvl3pPr>
      <a:lvl4pPr marL="1107726" indent="-158247" algn="l" defTabSz="632986" rtl="0" eaLnBrk="1" latinLnBrk="0" hangingPunct="1">
        <a:lnSpc>
          <a:spcPct val="90000"/>
        </a:lnSpc>
        <a:spcBef>
          <a:spcPts val="346"/>
        </a:spcBef>
        <a:buFont typeface="Arial"/>
        <a:buChar char="•"/>
        <a:defRPr sz="1246" kern="1200">
          <a:solidFill>
            <a:schemeClr val="tx1"/>
          </a:solidFill>
          <a:latin typeface="PMN Caecilia 55 Roman" charset="0"/>
          <a:ea typeface="PMN Caecilia 55 Roman" charset="0"/>
          <a:cs typeface="PMN Caecilia 55 Roman" charset="0"/>
        </a:defRPr>
      </a:lvl4pPr>
      <a:lvl5pPr marL="1424218" indent="-158247" algn="l" defTabSz="632986" rtl="0" eaLnBrk="1" latinLnBrk="0" hangingPunct="1">
        <a:lnSpc>
          <a:spcPct val="90000"/>
        </a:lnSpc>
        <a:spcBef>
          <a:spcPts val="346"/>
        </a:spcBef>
        <a:buFont typeface="Arial"/>
        <a:buChar char="•"/>
        <a:defRPr sz="1246" kern="1200">
          <a:solidFill>
            <a:schemeClr val="tx1"/>
          </a:solidFill>
          <a:latin typeface="PMN Caecilia 55 Roman" charset="0"/>
          <a:ea typeface="PMN Caecilia 55 Roman" charset="0"/>
          <a:cs typeface="PMN Caecilia 55 Roman" charset="0"/>
        </a:defRPr>
      </a:lvl5pPr>
      <a:lvl6pPr marL="1740712" indent="-158247" algn="l" defTabSz="632986" rtl="0" eaLnBrk="1" latinLnBrk="0" hangingPunct="1">
        <a:lnSpc>
          <a:spcPct val="90000"/>
        </a:lnSpc>
        <a:spcBef>
          <a:spcPts val="346"/>
        </a:spcBef>
        <a:buFont typeface="Arial"/>
        <a:buChar char="•"/>
        <a:defRPr sz="1246" kern="1200">
          <a:solidFill>
            <a:schemeClr val="tx1"/>
          </a:solidFill>
          <a:latin typeface="+mn-lt"/>
          <a:ea typeface="+mn-ea"/>
          <a:cs typeface="+mn-cs"/>
        </a:defRPr>
      </a:lvl6pPr>
      <a:lvl7pPr marL="2057205" indent="-158247" algn="l" defTabSz="632986" rtl="0" eaLnBrk="1" latinLnBrk="0" hangingPunct="1">
        <a:lnSpc>
          <a:spcPct val="90000"/>
        </a:lnSpc>
        <a:spcBef>
          <a:spcPts val="346"/>
        </a:spcBef>
        <a:buFont typeface="Arial"/>
        <a:buChar char="•"/>
        <a:defRPr sz="1246" kern="1200">
          <a:solidFill>
            <a:schemeClr val="tx1"/>
          </a:solidFill>
          <a:latin typeface="+mn-lt"/>
          <a:ea typeface="+mn-ea"/>
          <a:cs typeface="+mn-cs"/>
        </a:defRPr>
      </a:lvl7pPr>
      <a:lvl8pPr marL="2373699" indent="-158247" algn="l" defTabSz="632986" rtl="0" eaLnBrk="1" latinLnBrk="0" hangingPunct="1">
        <a:lnSpc>
          <a:spcPct val="90000"/>
        </a:lnSpc>
        <a:spcBef>
          <a:spcPts val="346"/>
        </a:spcBef>
        <a:buFont typeface="Arial"/>
        <a:buChar char="•"/>
        <a:defRPr sz="1246" kern="1200">
          <a:solidFill>
            <a:schemeClr val="tx1"/>
          </a:solidFill>
          <a:latin typeface="+mn-lt"/>
          <a:ea typeface="+mn-ea"/>
          <a:cs typeface="+mn-cs"/>
        </a:defRPr>
      </a:lvl8pPr>
      <a:lvl9pPr marL="2690191" indent="-158247" algn="l" defTabSz="632986" rtl="0" eaLnBrk="1" latinLnBrk="0" hangingPunct="1">
        <a:lnSpc>
          <a:spcPct val="90000"/>
        </a:lnSpc>
        <a:spcBef>
          <a:spcPts val="346"/>
        </a:spcBef>
        <a:buFont typeface="Arial"/>
        <a:buChar char="•"/>
        <a:defRPr sz="1246" kern="1200">
          <a:solidFill>
            <a:schemeClr val="tx1"/>
          </a:solidFill>
          <a:latin typeface="+mn-lt"/>
          <a:ea typeface="+mn-ea"/>
          <a:cs typeface="+mn-cs"/>
        </a:defRPr>
      </a:lvl9pPr>
    </p:bodyStyle>
    <p:otherStyle>
      <a:defPPr>
        <a:defRPr lang="en-US"/>
      </a:defPPr>
      <a:lvl1pPr marL="0" algn="l" defTabSz="632986" rtl="0" eaLnBrk="1" latinLnBrk="0" hangingPunct="1">
        <a:defRPr sz="1246" kern="1200">
          <a:solidFill>
            <a:schemeClr val="tx1"/>
          </a:solidFill>
          <a:latin typeface="+mn-lt"/>
          <a:ea typeface="+mn-ea"/>
          <a:cs typeface="+mn-cs"/>
        </a:defRPr>
      </a:lvl1pPr>
      <a:lvl2pPr marL="316493" algn="l" defTabSz="632986" rtl="0" eaLnBrk="1" latinLnBrk="0" hangingPunct="1">
        <a:defRPr sz="1246" kern="1200">
          <a:solidFill>
            <a:schemeClr val="tx1"/>
          </a:solidFill>
          <a:latin typeface="+mn-lt"/>
          <a:ea typeface="+mn-ea"/>
          <a:cs typeface="+mn-cs"/>
        </a:defRPr>
      </a:lvl2pPr>
      <a:lvl3pPr marL="632986" algn="l" defTabSz="632986" rtl="0" eaLnBrk="1" latinLnBrk="0" hangingPunct="1">
        <a:defRPr sz="1246" kern="1200">
          <a:solidFill>
            <a:schemeClr val="tx1"/>
          </a:solidFill>
          <a:latin typeface="+mn-lt"/>
          <a:ea typeface="+mn-ea"/>
          <a:cs typeface="+mn-cs"/>
        </a:defRPr>
      </a:lvl3pPr>
      <a:lvl4pPr marL="949479" algn="l" defTabSz="632986" rtl="0" eaLnBrk="1" latinLnBrk="0" hangingPunct="1">
        <a:defRPr sz="1246" kern="1200">
          <a:solidFill>
            <a:schemeClr val="tx1"/>
          </a:solidFill>
          <a:latin typeface="+mn-lt"/>
          <a:ea typeface="+mn-ea"/>
          <a:cs typeface="+mn-cs"/>
        </a:defRPr>
      </a:lvl4pPr>
      <a:lvl5pPr marL="1265973" algn="l" defTabSz="632986" rtl="0" eaLnBrk="1" latinLnBrk="0" hangingPunct="1">
        <a:defRPr sz="1246" kern="1200">
          <a:solidFill>
            <a:schemeClr val="tx1"/>
          </a:solidFill>
          <a:latin typeface="+mn-lt"/>
          <a:ea typeface="+mn-ea"/>
          <a:cs typeface="+mn-cs"/>
        </a:defRPr>
      </a:lvl5pPr>
      <a:lvl6pPr marL="1582465" algn="l" defTabSz="632986" rtl="0" eaLnBrk="1" latinLnBrk="0" hangingPunct="1">
        <a:defRPr sz="1246" kern="1200">
          <a:solidFill>
            <a:schemeClr val="tx1"/>
          </a:solidFill>
          <a:latin typeface="+mn-lt"/>
          <a:ea typeface="+mn-ea"/>
          <a:cs typeface="+mn-cs"/>
        </a:defRPr>
      </a:lvl6pPr>
      <a:lvl7pPr marL="1898958" algn="l" defTabSz="632986" rtl="0" eaLnBrk="1" latinLnBrk="0" hangingPunct="1">
        <a:defRPr sz="1246" kern="1200">
          <a:solidFill>
            <a:schemeClr val="tx1"/>
          </a:solidFill>
          <a:latin typeface="+mn-lt"/>
          <a:ea typeface="+mn-ea"/>
          <a:cs typeface="+mn-cs"/>
        </a:defRPr>
      </a:lvl7pPr>
      <a:lvl8pPr marL="2215451" algn="l" defTabSz="632986" rtl="0" eaLnBrk="1" latinLnBrk="0" hangingPunct="1">
        <a:defRPr sz="1246" kern="1200">
          <a:solidFill>
            <a:schemeClr val="tx1"/>
          </a:solidFill>
          <a:latin typeface="+mn-lt"/>
          <a:ea typeface="+mn-ea"/>
          <a:cs typeface="+mn-cs"/>
        </a:defRPr>
      </a:lvl8pPr>
      <a:lvl9pPr marL="2531945" algn="l" defTabSz="632986" rtl="0" eaLnBrk="1" latinLnBrk="0" hangingPunct="1">
        <a:defRPr sz="1246" kern="1200">
          <a:solidFill>
            <a:schemeClr val="tx1"/>
          </a:solidFill>
          <a:latin typeface="+mn-lt"/>
          <a:ea typeface="+mn-ea"/>
          <a:cs typeface="+mn-cs"/>
        </a:defRPr>
      </a:lvl9pPr>
    </p:otherStyle>
  </p:txStyles>
  <p:extLst>
    <p:ext uri="{27BBF7A9-308A-43DC-89C8-2F10F3537804}">
      <p15:sldGuideLst xmlns:p15="http://schemas.microsoft.com/office/powerpoint/2012/main">
        <p15:guide id="1" pos="8667" userDrawn="1">
          <p15:clr>
            <a:srgbClr val="F26B43"/>
          </p15:clr>
        </p15:guide>
        <p15:guide id="2" orient="horz" pos="1495" userDrawn="1">
          <p15:clr>
            <a:srgbClr val="F26B43"/>
          </p15:clr>
        </p15:guide>
        <p15:guide id="4" pos="67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 name="Slide Number Placeholder 4"/>
          <p:cNvSpPr>
            <a:spLocks noGrp="1"/>
          </p:cNvSpPr>
          <p:nvPr>
            <p:ph type="sldNum" sz="quarter" idx="4"/>
          </p:nvPr>
        </p:nvSpPr>
        <p:spPr>
          <a:xfrm>
            <a:off x="10118065" y="6476256"/>
            <a:ext cx="643571" cy="365125"/>
          </a:xfrm>
          <a:prstGeom prst="rect">
            <a:avLst/>
          </a:prstGeom>
        </p:spPr>
        <p:txBody>
          <a:bodyPr vert="horz" lIns="91440" tIns="45720" rIns="91440" bIns="45720" rtlCol="0" anchor="ctr"/>
          <a:lstStyle>
            <a:lvl1pPr algn="r">
              <a:defRPr sz="831" b="0" i="0">
                <a:solidFill>
                  <a:srgbClr val="FFFFFF"/>
                </a:solidFill>
                <a:latin typeface="+mn-lt"/>
                <a:ea typeface="Caecilia LT Std Roman"/>
                <a:cs typeface="Caecilia LT Std Roman"/>
              </a:defRPr>
            </a:lvl1pPr>
          </a:lstStyle>
          <a:p>
            <a:fld id="{74CFB796-47D1-194A-A21B-C8DDD0F0FEAD}" type="slidenum">
              <a:rPr lang="en-US" smtClean="0"/>
              <a:pPr/>
              <a:t>‹#›</a:t>
            </a:fld>
            <a:endParaRPr lang="en-US" dirty="0"/>
          </a:p>
        </p:txBody>
      </p:sp>
      <p:grpSp>
        <p:nvGrpSpPr>
          <p:cNvPr id="33" name="Group 23">
            <a:extLst>
              <a:ext uri="{FF2B5EF4-FFF2-40B4-BE49-F238E27FC236}">
                <a16:creationId xmlns:a16="http://schemas.microsoft.com/office/drawing/2014/main" id="{0213B366-5755-43C0-AD42-BAE8ED1F83B2}"/>
              </a:ext>
            </a:extLst>
          </p:cNvPr>
          <p:cNvGrpSpPr/>
          <p:nvPr/>
        </p:nvGrpSpPr>
        <p:grpSpPr>
          <a:xfrm>
            <a:off x="9983842" y="3144199"/>
            <a:ext cx="1642259" cy="3009107"/>
            <a:chOff x="-1530425" y="3077100"/>
            <a:chExt cx="1642259" cy="3009107"/>
          </a:xfrm>
        </p:grpSpPr>
        <p:pic>
          <p:nvPicPr>
            <p:cNvPr id="34" name="Picture 33" descr="symbol---donut.png">
              <a:extLst>
                <a:ext uri="{FF2B5EF4-FFF2-40B4-BE49-F238E27FC236}">
                  <a16:creationId xmlns:a16="http://schemas.microsoft.com/office/drawing/2014/main" id="{1B13ED82-8551-44D0-9BE6-2B53BA2367F5}"/>
                </a:ext>
              </a:extLst>
            </p:cNvPr>
            <p:cNvPicPr>
              <a:picLocks noChangeAspect="1"/>
            </p:cNvPicPr>
            <p:nvPr/>
          </p:nvPicPr>
          <p:blipFill>
            <a:blip r:embed="rId12" cstate="print"/>
            <a:srcRect b="14842"/>
            <a:stretch>
              <a:fillRect/>
            </a:stretch>
          </p:blipFill>
          <p:spPr>
            <a:xfrm>
              <a:off x="-1428202" y="3077100"/>
              <a:ext cx="548088" cy="828092"/>
            </a:xfrm>
            <a:prstGeom prst="rect">
              <a:avLst/>
            </a:prstGeom>
          </p:spPr>
        </p:pic>
        <p:pic>
          <p:nvPicPr>
            <p:cNvPr id="35" name="Picture 34" descr="icon_information-white.png">
              <a:extLst>
                <a:ext uri="{FF2B5EF4-FFF2-40B4-BE49-F238E27FC236}">
                  <a16:creationId xmlns:a16="http://schemas.microsoft.com/office/drawing/2014/main" id="{8F88FE62-39C6-4080-B6FE-62FA1950D1E3}"/>
                </a:ext>
              </a:extLst>
            </p:cNvPr>
            <p:cNvPicPr>
              <a:picLocks noChangeAspect="1"/>
            </p:cNvPicPr>
            <p:nvPr/>
          </p:nvPicPr>
          <p:blipFill>
            <a:blip r:embed="rId13" cstate="print">
              <a:lum bright="-100000"/>
            </a:blip>
            <a:stretch>
              <a:fillRect/>
            </a:stretch>
          </p:blipFill>
          <p:spPr>
            <a:xfrm>
              <a:off x="-1428202" y="3681287"/>
              <a:ext cx="121592" cy="320113"/>
            </a:xfrm>
            <a:prstGeom prst="rect">
              <a:avLst/>
            </a:prstGeom>
          </p:spPr>
        </p:pic>
        <p:sp>
          <p:nvSpPr>
            <p:cNvPr id="36" name="Rectangle 35">
              <a:extLst>
                <a:ext uri="{FF2B5EF4-FFF2-40B4-BE49-F238E27FC236}">
                  <a16:creationId xmlns:a16="http://schemas.microsoft.com/office/drawing/2014/main" id="{95B2BEE6-4E45-42C8-84C0-73227C542AA1}"/>
                </a:ext>
              </a:extLst>
            </p:cNvPr>
            <p:cNvSpPr/>
            <p:nvPr/>
          </p:nvSpPr>
          <p:spPr>
            <a:xfrm>
              <a:off x="-1530425" y="3962549"/>
              <a:ext cx="1642259" cy="2123658"/>
            </a:xfrm>
            <a:prstGeom prst="rect">
              <a:avLst/>
            </a:prstGeom>
          </p:spPr>
          <p:txBody>
            <a:bodyPr wrap="square">
              <a:spAutoFit/>
            </a:bodyPr>
            <a:lstStyle/>
            <a:p>
              <a:r>
                <a:rPr lang="en-GB" sz="1000" dirty="0">
                  <a:solidFill>
                    <a:srgbClr val="000000"/>
                  </a:solidFill>
                </a:rPr>
                <a:t>A number of pre-designed layouts have been created for this presentation. To choose the right layout go to</a:t>
              </a:r>
            </a:p>
            <a:p>
              <a:r>
                <a:rPr lang="en-GB" sz="1000" dirty="0">
                  <a:solidFill>
                    <a:srgbClr val="000000"/>
                  </a:solidFill>
                </a:rPr>
                <a:t>&gt;Home</a:t>
              </a:r>
            </a:p>
            <a:p>
              <a:r>
                <a:rPr lang="en-GB" sz="1000" dirty="0">
                  <a:solidFill>
                    <a:srgbClr val="000000"/>
                  </a:solidFill>
                </a:rPr>
                <a:t>&gt;New Slide</a:t>
              </a:r>
            </a:p>
            <a:p>
              <a:r>
                <a:rPr lang="en-GB" sz="1000" dirty="0">
                  <a:solidFill>
                    <a:srgbClr val="000000"/>
                  </a:solidFill>
                </a:rPr>
                <a:t>Choose the most appropriate layout for your slide content.</a:t>
              </a:r>
            </a:p>
            <a:p>
              <a:endParaRPr lang="en-GB" sz="1100" dirty="0">
                <a:solidFill>
                  <a:srgbClr val="000000"/>
                </a:solidFill>
              </a:endParaRPr>
            </a:p>
            <a:p>
              <a:endParaRPr lang="en-GB" sz="1100" dirty="0">
                <a:solidFill>
                  <a:srgbClr val="000000"/>
                </a:solidFill>
              </a:endParaRPr>
            </a:p>
          </p:txBody>
        </p:sp>
      </p:grpSp>
      <p:grpSp>
        <p:nvGrpSpPr>
          <p:cNvPr id="37" name="Group 15">
            <a:extLst>
              <a:ext uri="{FF2B5EF4-FFF2-40B4-BE49-F238E27FC236}">
                <a16:creationId xmlns:a16="http://schemas.microsoft.com/office/drawing/2014/main" id="{87AE0300-7AA6-47C6-ABE3-1571D42C836C}"/>
              </a:ext>
            </a:extLst>
          </p:cNvPr>
          <p:cNvGrpSpPr/>
          <p:nvPr/>
        </p:nvGrpSpPr>
        <p:grpSpPr>
          <a:xfrm>
            <a:off x="10019233" y="0"/>
            <a:ext cx="2494606" cy="3206203"/>
            <a:chOff x="-1382920" y="782638"/>
            <a:chExt cx="2113254" cy="3206203"/>
          </a:xfrm>
        </p:grpSpPr>
        <p:grpSp>
          <p:nvGrpSpPr>
            <p:cNvPr id="38" name="Group 32">
              <a:extLst>
                <a:ext uri="{FF2B5EF4-FFF2-40B4-BE49-F238E27FC236}">
                  <a16:creationId xmlns:a16="http://schemas.microsoft.com/office/drawing/2014/main" id="{43590FF4-6DF7-4CEF-A46D-A733875F574B}"/>
                </a:ext>
              </a:extLst>
            </p:cNvPr>
            <p:cNvGrpSpPr/>
            <p:nvPr/>
          </p:nvGrpSpPr>
          <p:grpSpPr>
            <a:xfrm>
              <a:off x="-1368152" y="782638"/>
              <a:ext cx="2098486" cy="3206203"/>
              <a:chOff x="-1872716" y="426705"/>
              <a:chExt cx="2098486" cy="2404655"/>
            </a:xfrm>
          </p:grpSpPr>
          <p:pic>
            <p:nvPicPr>
              <p:cNvPr id="40" name="Picture 39" descr="icon_camera_circle.png">
                <a:extLst>
                  <a:ext uri="{FF2B5EF4-FFF2-40B4-BE49-F238E27FC236}">
                    <a16:creationId xmlns:a16="http://schemas.microsoft.com/office/drawing/2014/main" id="{A126182F-43A1-453F-BEF0-004D094FAC67}"/>
                  </a:ext>
                </a:extLst>
              </p:cNvPr>
              <p:cNvPicPr>
                <a:picLocks/>
              </p:cNvPicPr>
              <p:nvPr/>
            </p:nvPicPr>
            <p:blipFill>
              <a:blip r:embed="rId14" cstate="screen">
                <a:lum bright="-100000"/>
              </a:blip>
              <a:stretch>
                <a:fillRect/>
              </a:stretch>
            </p:blipFill>
            <p:spPr>
              <a:xfrm>
                <a:off x="-1764703" y="426705"/>
                <a:ext cx="542841" cy="480083"/>
              </a:xfrm>
              <a:prstGeom prst="rect">
                <a:avLst/>
              </a:prstGeom>
              <a:noFill/>
              <a:ln>
                <a:noFill/>
              </a:ln>
            </p:spPr>
          </p:pic>
          <p:sp>
            <p:nvSpPr>
              <p:cNvPr id="41" name="TextBox 40">
                <a:extLst>
                  <a:ext uri="{FF2B5EF4-FFF2-40B4-BE49-F238E27FC236}">
                    <a16:creationId xmlns:a16="http://schemas.microsoft.com/office/drawing/2014/main" id="{92203668-4C08-417E-A5C8-13C35D5D407A}"/>
                  </a:ext>
                </a:extLst>
              </p:cNvPr>
              <p:cNvSpPr txBox="1"/>
              <p:nvPr/>
            </p:nvSpPr>
            <p:spPr>
              <a:xfrm>
                <a:off x="-1872716" y="984698"/>
                <a:ext cx="2098486" cy="1846662"/>
              </a:xfrm>
              <a:prstGeom prst="rect">
                <a:avLst/>
              </a:prstGeom>
              <a:noFill/>
            </p:spPr>
            <p:txBody>
              <a:bodyPr wrap="square" lIns="0" tIns="0" rIns="0" bIns="0" rtlCol="0">
                <a:spAutoFit/>
              </a:bodyPr>
              <a:lstStyle/>
              <a:p>
                <a:r>
                  <a:rPr lang="en-GB" sz="1000" dirty="0">
                    <a:solidFill>
                      <a:srgbClr val="000000"/>
                    </a:solidFill>
                  </a:rPr>
                  <a:t>As this presentation uses ‘special’ fonts the presentation should always</a:t>
                </a:r>
                <a:r>
                  <a:rPr lang="en-GB" sz="1000" baseline="0" dirty="0">
                    <a:solidFill>
                      <a:srgbClr val="000000"/>
                    </a:solidFill>
                  </a:rPr>
                  <a:t> be saved as a PDF before circulating externally.</a:t>
                </a:r>
              </a:p>
              <a:p>
                <a:endParaRPr lang="en-GB" sz="1000" baseline="0" dirty="0">
                  <a:solidFill>
                    <a:srgbClr val="000000"/>
                  </a:solidFill>
                </a:endParaRPr>
              </a:p>
              <a:p>
                <a:r>
                  <a:rPr lang="en-GB" sz="1000" baseline="0" dirty="0">
                    <a:solidFill>
                      <a:srgbClr val="000000"/>
                    </a:solidFill>
                  </a:rPr>
                  <a:t>To save as a PDF…</a:t>
                </a:r>
              </a:p>
              <a:p>
                <a:r>
                  <a:rPr lang="en-GB" sz="1000" baseline="0" dirty="0">
                    <a:solidFill>
                      <a:srgbClr val="000000"/>
                    </a:solidFill>
                  </a:rPr>
                  <a:t>&gt;Office Button</a:t>
                </a:r>
              </a:p>
              <a:p>
                <a:r>
                  <a:rPr lang="en-GB" sz="1000" baseline="0" dirty="0">
                    <a:solidFill>
                      <a:srgbClr val="000000"/>
                    </a:solidFill>
                  </a:rPr>
                  <a:t>&gt;Save As</a:t>
                </a:r>
              </a:p>
              <a:p>
                <a:r>
                  <a:rPr lang="en-GB" sz="1000" baseline="0" dirty="0">
                    <a:solidFill>
                      <a:srgbClr val="000000"/>
                    </a:solidFill>
                  </a:rPr>
                  <a:t>&gt;PDF or XPS</a:t>
                </a:r>
              </a:p>
              <a:p>
                <a:r>
                  <a:rPr lang="en-GB" sz="1000" baseline="0" dirty="0">
                    <a:solidFill>
                      <a:srgbClr val="000000"/>
                    </a:solidFill>
                  </a:rPr>
                  <a:t>(Save as PDF)</a:t>
                </a:r>
              </a:p>
              <a:p>
                <a:endParaRPr lang="en-GB" sz="1000" baseline="0" dirty="0">
                  <a:solidFill>
                    <a:srgbClr val="000000"/>
                  </a:solidFill>
                </a:endParaRPr>
              </a:p>
              <a:p>
                <a:endParaRPr lang="en-GB" sz="1000" baseline="0" dirty="0">
                  <a:solidFill>
                    <a:srgbClr val="000000"/>
                  </a:solidFill>
                </a:endParaRPr>
              </a:p>
              <a:p>
                <a:r>
                  <a:rPr lang="en-GB" sz="1000" baseline="0" dirty="0">
                    <a:solidFill>
                      <a:srgbClr val="000000"/>
                    </a:solidFill>
                  </a:rPr>
                  <a:t>Failure to do this will result in PowerPoint replacing the fonts and the presentation will not display correctly.</a:t>
                </a:r>
                <a:endParaRPr lang="en-GB" sz="1000" dirty="0">
                  <a:solidFill>
                    <a:srgbClr val="000000"/>
                  </a:solidFill>
                </a:endParaRPr>
              </a:p>
              <a:p>
                <a:endParaRPr lang="en-GB" sz="1000" dirty="0">
                  <a:solidFill>
                    <a:srgbClr val="000000"/>
                  </a:solidFill>
                </a:endParaRPr>
              </a:p>
            </p:txBody>
          </p:sp>
          <p:pic>
            <p:nvPicPr>
              <p:cNvPr id="42" name="Picture 41" descr="icon_information-white.png">
                <a:extLst>
                  <a:ext uri="{FF2B5EF4-FFF2-40B4-BE49-F238E27FC236}">
                    <a16:creationId xmlns:a16="http://schemas.microsoft.com/office/drawing/2014/main" id="{6B4352E3-5E3E-48CD-A024-5EB7A8EAF3CA}"/>
                  </a:ext>
                </a:extLst>
              </p:cNvPr>
              <p:cNvPicPr>
                <a:picLocks noChangeAspect="1"/>
              </p:cNvPicPr>
              <p:nvPr/>
            </p:nvPicPr>
            <p:blipFill>
              <a:blip r:embed="rId13" cstate="screen">
                <a:lum bright="-100000"/>
              </a:blip>
              <a:stretch>
                <a:fillRect/>
              </a:stretch>
            </p:blipFill>
            <p:spPr>
              <a:xfrm>
                <a:off x="-1764703" y="660661"/>
                <a:ext cx="121592" cy="240085"/>
              </a:xfrm>
              <a:prstGeom prst="rect">
                <a:avLst/>
              </a:prstGeom>
            </p:spPr>
          </p:pic>
        </p:grpSp>
        <p:pic>
          <p:nvPicPr>
            <p:cNvPr id="39" name="Picture 38" descr="alert-icon.png">
              <a:extLst>
                <a:ext uri="{FF2B5EF4-FFF2-40B4-BE49-F238E27FC236}">
                  <a16:creationId xmlns:a16="http://schemas.microsoft.com/office/drawing/2014/main" id="{1CE31EAE-F918-4D7B-9A8D-BA7432B48932}"/>
                </a:ext>
              </a:extLst>
            </p:cNvPr>
            <p:cNvPicPr>
              <a:picLocks/>
            </p:cNvPicPr>
            <p:nvPr/>
          </p:nvPicPr>
          <p:blipFill>
            <a:blip r:embed="rId15" cstate="screen">
              <a:lum bright="-99000"/>
            </a:blip>
            <a:stretch>
              <a:fillRect/>
            </a:stretch>
          </p:blipFill>
          <p:spPr>
            <a:xfrm>
              <a:off x="-1382920" y="3061740"/>
              <a:ext cx="240924" cy="285802"/>
            </a:xfrm>
            <a:prstGeom prst="rect">
              <a:avLst/>
            </a:prstGeom>
          </p:spPr>
        </p:pic>
      </p:grpSp>
    </p:spTree>
    <p:extLst>
      <p:ext uri="{BB962C8B-B14F-4D97-AF65-F5344CB8AC3E}">
        <p14:creationId xmlns:p14="http://schemas.microsoft.com/office/powerpoint/2010/main" val="956189882"/>
      </p:ext>
    </p:extLst>
  </p:cSld>
  <p:clrMap bg1="lt1" tx1="dk1" bg2="lt2" tx2="dk2" accent1="accent1" accent2="accent2" accent3="accent3" accent4="accent4" accent5="accent5" accent6="accent6" hlink="hlink" folHlink="folHlink"/>
  <p:sldLayoutIdLst>
    <p:sldLayoutId id="214748380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964" r:id="rId10"/>
  </p:sldLayoutIdLst>
  <p:transition>
    <p:fade/>
  </p:transition>
  <p:hf hdr="0" ftr="0" dt="0"/>
  <p:txStyles>
    <p:titleStyle>
      <a:lvl1pPr algn="l" defTabSz="632986" rtl="0" eaLnBrk="1" latinLnBrk="0" hangingPunct="1">
        <a:lnSpc>
          <a:spcPct val="90000"/>
        </a:lnSpc>
        <a:spcBef>
          <a:spcPct val="0"/>
        </a:spcBef>
        <a:buNone/>
        <a:defRPr sz="8030" kern="1200">
          <a:solidFill>
            <a:schemeClr val="bg1"/>
          </a:solidFill>
          <a:latin typeface="PMN Caecilia 55 Roman" charset="0"/>
          <a:ea typeface="PMN Caecilia 55 Roman" charset="0"/>
          <a:cs typeface="PMN Caecilia 55 Roman" charset="0"/>
        </a:defRPr>
      </a:lvl1pPr>
    </p:titleStyle>
    <p:bodyStyle>
      <a:lvl1pPr marL="158247" indent="-158247" algn="l" defTabSz="632986" rtl="0" eaLnBrk="1" latinLnBrk="0" hangingPunct="1">
        <a:lnSpc>
          <a:spcPct val="90000"/>
        </a:lnSpc>
        <a:spcBef>
          <a:spcPts val="692"/>
        </a:spcBef>
        <a:buFont typeface="Arial"/>
        <a:buChar char="•"/>
        <a:defRPr sz="1938" kern="1200">
          <a:solidFill>
            <a:schemeClr val="tx1"/>
          </a:solidFill>
          <a:latin typeface="PMN Caecilia 55 Roman" charset="0"/>
          <a:ea typeface="PMN Caecilia 55 Roman" charset="0"/>
          <a:cs typeface="PMN Caecilia 55 Roman" charset="0"/>
        </a:defRPr>
      </a:lvl1pPr>
      <a:lvl2pPr marL="474740" indent="-158247" algn="l" defTabSz="632986" rtl="0" eaLnBrk="1" latinLnBrk="0" hangingPunct="1">
        <a:lnSpc>
          <a:spcPct val="90000"/>
        </a:lnSpc>
        <a:spcBef>
          <a:spcPts val="346"/>
        </a:spcBef>
        <a:buFont typeface="Arial"/>
        <a:buChar char="•"/>
        <a:defRPr sz="1662" kern="1200">
          <a:solidFill>
            <a:schemeClr val="tx1"/>
          </a:solidFill>
          <a:latin typeface="PMN Caecilia 55 Roman" charset="0"/>
          <a:ea typeface="PMN Caecilia 55 Roman" charset="0"/>
          <a:cs typeface="PMN Caecilia 55 Roman" charset="0"/>
        </a:defRPr>
      </a:lvl2pPr>
      <a:lvl3pPr marL="791233" indent="-158247" algn="l" defTabSz="632986" rtl="0" eaLnBrk="1" latinLnBrk="0" hangingPunct="1">
        <a:lnSpc>
          <a:spcPct val="90000"/>
        </a:lnSpc>
        <a:spcBef>
          <a:spcPts val="346"/>
        </a:spcBef>
        <a:buFont typeface="Arial"/>
        <a:buChar char="•"/>
        <a:defRPr sz="1385" kern="1200">
          <a:solidFill>
            <a:schemeClr val="tx1"/>
          </a:solidFill>
          <a:latin typeface="PMN Caecilia 55 Roman" charset="0"/>
          <a:ea typeface="PMN Caecilia 55 Roman" charset="0"/>
          <a:cs typeface="PMN Caecilia 55 Roman" charset="0"/>
        </a:defRPr>
      </a:lvl3pPr>
      <a:lvl4pPr marL="1107726" indent="-158247" algn="l" defTabSz="632986" rtl="0" eaLnBrk="1" latinLnBrk="0" hangingPunct="1">
        <a:lnSpc>
          <a:spcPct val="90000"/>
        </a:lnSpc>
        <a:spcBef>
          <a:spcPts val="346"/>
        </a:spcBef>
        <a:buFont typeface="Arial"/>
        <a:buChar char="•"/>
        <a:defRPr sz="1246" kern="1200">
          <a:solidFill>
            <a:schemeClr val="tx1"/>
          </a:solidFill>
          <a:latin typeface="PMN Caecilia 55 Roman" charset="0"/>
          <a:ea typeface="PMN Caecilia 55 Roman" charset="0"/>
          <a:cs typeface="PMN Caecilia 55 Roman" charset="0"/>
        </a:defRPr>
      </a:lvl4pPr>
      <a:lvl5pPr marL="1424218" indent="-158247" algn="l" defTabSz="632986" rtl="0" eaLnBrk="1" latinLnBrk="0" hangingPunct="1">
        <a:lnSpc>
          <a:spcPct val="90000"/>
        </a:lnSpc>
        <a:spcBef>
          <a:spcPts val="346"/>
        </a:spcBef>
        <a:buFont typeface="Arial"/>
        <a:buChar char="•"/>
        <a:defRPr sz="1246" kern="1200">
          <a:solidFill>
            <a:schemeClr val="tx1"/>
          </a:solidFill>
          <a:latin typeface="PMN Caecilia 55 Roman" charset="0"/>
          <a:ea typeface="PMN Caecilia 55 Roman" charset="0"/>
          <a:cs typeface="PMN Caecilia 55 Roman" charset="0"/>
        </a:defRPr>
      </a:lvl5pPr>
      <a:lvl6pPr marL="1740712" indent="-158247" algn="l" defTabSz="632986" rtl="0" eaLnBrk="1" latinLnBrk="0" hangingPunct="1">
        <a:lnSpc>
          <a:spcPct val="90000"/>
        </a:lnSpc>
        <a:spcBef>
          <a:spcPts val="346"/>
        </a:spcBef>
        <a:buFont typeface="Arial"/>
        <a:buChar char="•"/>
        <a:defRPr sz="1246" kern="1200">
          <a:solidFill>
            <a:schemeClr val="tx1"/>
          </a:solidFill>
          <a:latin typeface="+mn-lt"/>
          <a:ea typeface="+mn-ea"/>
          <a:cs typeface="+mn-cs"/>
        </a:defRPr>
      </a:lvl6pPr>
      <a:lvl7pPr marL="2057205" indent="-158247" algn="l" defTabSz="632986" rtl="0" eaLnBrk="1" latinLnBrk="0" hangingPunct="1">
        <a:lnSpc>
          <a:spcPct val="90000"/>
        </a:lnSpc>
        <a:spcBef>
          <a:spcPts val="346"/>
        </a:spcBef>
        <a:buFont typeface="Arial"/>
        <a:buChar char="•"/>
        <a:defRPr sz="1246" kern="1200">
          <a:solidFill>
            <a:schemeClr val="tx1"/>
          </a:solidFill>
          <a:latin typeface="+mn-lt"/>
          <a:ea typeface="+mn-ea"/>
          <a:cs typeface="+mn-cs"/>
        </a:defRPr>
      </a:lvl7pPr>
      <a:lvl8pPr marL="2373699" indent="-158247" algn="l" defTabSz="632986" rtl="0" eaLnBrk="1" latinLnBrk="0" hangingPunct="1">
        <a:lnSpc>
          <a:spcPct val="90000"/>
        </a:lnSpc>
        <a:spcBef>
          <a:spcPts val="346"/>
        </a:spcBef>
        <a:buFont typeface="Arial"/>
        <a:buChar char="•"/>
        <a:defRPr sz="1246" kern="1200">
          <a:solidFill>
            <a:schemeClr val="tx1"/>
          </a:solidFill>
          <a:latin typeface="+mn-lt"/>
          <a:ea typeface="+mn-ea"/>
          <a:cs typeface="+mn-cs"/>
        </a:defRPr>
      </a:lvl8pPr>
      <a:lvl9pPr marL="2690191" indent="-158247" algn="l" defTabSz="632986" rtl="0" eaLnBrk="1" latinLnBrk="0" hangingPunct="1">
        <a:lnSpc>
          <a:spcPct val="90000"/>
        </a:lnSpc>
        <a:spcBef>
          <a:spcPts val="346"/>
        </a:spcBef>
        <a:buFont typeface="Arial"/>
        <a:buChar char="•"/>
        <a:defRPr sz="1246" kern="1200">
          <a:solidFill>
            <a:schemeClr val="tx1"/>
          </a:solidFill>
          <a:latin typeface="+mn-lt"/>
          <a:ea typeface="+mn-ea"/>
          <a:cs typeface="+mn-cs"/>
        </a:defRPr>
      </a:lvl9pPr>
    </p:bodyStyle>
    <p:otherStyle>
      <a:defPPr>
        <a:defRPr lang="en-US"/>
      </a:defPPr>
      <a:lvl1pPr marL="0" algn="l" defTabSz="632986" rtl="0" eaLnBrk="1" latinLnBrk="0" hangingPunct="1">
        <a:defRPr sz="1246" kern="1200">
          <a:solidFill>
            <a:schemeClr val="tx1"/>
          </a:solidFill>
          <a:latin typeface="+mn-lt"/>
          <a:ea typeface="+mn-ea"/>
          <a:cs typeface="+mn-cs"/>
        </a:defRPr>
      </a:lvl1pPr>
      <a:lvl2pPr marL="316493" algn="l" defTabSz="632986" rtl="0" eaLnBrk="1" latinLnBrk="0" hangingPunct="1">
        <a:defRPr sz="1246" kern="1200">
          <a:solidFill>
            <a:schemeClr val="tx1"/>
          </a:solidFill>
          <a:latin typeface="+mn-lt"/>
          <a:ea typeface="+mn-ea"/>
          <a:cs typeface="+mn-cs"/>
        </a:defRPr>
      </a:lvl2pPr>
      <a:lvl3pPr marL="632986" algn="l" defTabSz="632986" rtl="0" eaLnBrk="1" latinLnBrk="0" hangingPunct="1">
        <a:defRPr sz="1246" kern="1200">
          <a:solidFill>
            <a:schemeClr val="tx1"/>
          </a:solidFill>
          <a:latin typeface="+mn-lt"/>
          <a:ea typeface="+mn-ea"/>
          <a:cs typeface="+mn-cs"/>
        </a:defRPr>
      </a:lvl3pPr>
      <a:lvl4pPr marL="949479" algn="l" defTabSz="632986" rtl="0" eaLnBrk="1" latinLnBrk="0" hangingPunct="1">
        <a:defRPr sz="1246" kern="1200">
          <a:solidFill>
            <a:schemeClr val="tx1"/>
          </a:solidFill>
          <a:latin typeface="+mn-lt"/>
          <a:ea typeface="+mn-ea"/>
          <a:cs typeface="+mn-cs"/>
        </a:defRPr>
      </a:lvl4pPr>
      <a:lvl5pPr marL="1265973" algn="l" defTabSz="632986" rtl="0" eaLnBrk="1" latinLnBrk="0" hangingPunct="1">
        <a:defRPr sz="1246" kern="1200">
          <a:solidFill>
            <a:schemeClr val="tx1"/>
          </a:solidFill>
          <a:latin typeface="+mn-lt"/>
          <a:ea typeface="+mn-ea"/>
          <a:cs typeface="+mn-cs"/>
        </a:defRPr>
      </a:lvl5pPr>
      <a:lvl6pPr marL="1582465" algn="l" defTabSz="632986" rtl="0" eaLnBrk="1" latinLnBrk="0" hangingPunct="1">
        <a:defRPr sz="1246" kern="1200">
          <a:solidFill>
            <a:schemeClr val="tx1"/>
          </a:solidFill>
          <a:latin typeface="+mn-lt"/>
          <a:ea typeface="+mn-ea"/>
          <a:cs typeface="+mn-cs"/>
        </a:defRPr>
      </a:lvl6pPr>
      <a:lvl7pPr marL="1898958" algn="l" defTabSz="632986" rtl="0" eaLnBrk="1" latinLnBrk="0" hangingPunct="1">
        <a:defRPr sz="1246" kern="1200">
          <a:solidFill>
            <a:schemeClr val="tx1"/>
          </a:solidFill>
          <a:latin typeface="+mn-lt"/>
          <a:ea typeface="+mn-ea"/>
          <a:cs typeface="+mn-cs"/>
        </a:defRPr>
      </a:lvl7pPr>
      <a:lvl8pPr marL="2215451" algn="l" defTabSz="632986" rtl="0" eaLnBrk="1" latinLnBrk="0" hangingPunct="1">
        <a:defRPr sz="1246" kern="1200">
          <a:solidFill>
            <a:schemeClr val="tx1"/>
          </a:solidFill>
          <a:latin typeface="+mn-lt"/>
          <a:ea typeface="+mn-ea"/>
          <a:cs typeface="+mn-cs"/>
        </a:defRPr>
      </a:lvl8pPr>
      <a:lvl9pPr marL="2531945" algn="l" defTabSz="632986" rtl="0" eaLnBrk="1" latinLnBrk="0" hangingPunct="1">
        <a:defRPr sz="1246" kern="1200">
          <a:solidFill>
            <a:schemeClr val="tx1"/>
          </a:solidFill>
          <a:latin typeface="+mn-lt"/>
          <a:ea typeface="+mn-ea"/>
          <a:cs typeface="+mn-cs"/>
        </a:defRPr>
      </a:lvl9pPr>
    </p:otherStyle>
  </p:txStyles>
  <p:extLst>
    <p:ext uri="{27BBF7A9-308A-43DC-89C8-2F10F3537804}">
      <p15:sldGuideLst xmlns:p15="http://schemas.microsoft.com/office/powerpoint/2012/main">
        <p15:guide id="1" pos="8667" userDrawn="1">
          <p15:clr>
            <a:srgbClr val="F26B43"/>
          </p15:clr>
        </p15:guide>
        <p15:guide id="2" orient="horz" pos="1495" userDrawn="1">
          <p15:clr>
            <a:srgbClr val="F26B43"/>
          </p15:clr>
        </p15:guide>
        <p15:guide id="4" pos="673"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41784"/>
            <a:ext cx="8877662" cy="1143000"/>
          </a:xfrm>
          <a:prstGeom prst="rect">
            <a:avLst/>
          </a:prstGeom>
        </p:spPr>
        <p:txBody>
          <a:bodyPr vert="horz" lIns="0" tIns="0" rIns="0" bIns="0" rtlCol="0" anchor="b">
            <a:noAutofit/>
          </a:bodyPr>
          <a:lstStyle/>
          <a:p>
            <a:r>
              <a:rPr lang="en-US" dirty="0"/>
              <a:t>Click to edit title</a:t>
            </a:r>
            <a:endParaRPr lang="en-GB" dirty="0"/>
          </a:p>
        </p:txBody>
      </p:sp>
      <p:sp>
        <p:nvSpPr>
          <p:cNvPr id="3" name="Text Placeholder 2"/>
          <p:cNvSpPr>
            <a:spLocks noGrp="1"/>
          </p:cNvSpPr>
          <p:nvPr>
            <p:ph type="body" idx="1"/>
          </p:nvPr>
        </p:nvSpPr>
        <p:spPr>
          <a:xfrm>
            <a:off x="359999" y="2132857"/>
            <a:ext cx="8877663" cy="3993184"/>
          </a:xfrm>
          <a:prstGeom prst="rect">
            <a:avLst/>
          </a:prstGeom>
        </p:spPr>
        <p:txBody>
          <a:bodyPr vert="horz" lIns="0" tIns="0" rIns="0" bIns="0" rtlCol="0">
            <a:noAutofit/>
          </a:body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95300" y="6927625"/>
            <a:ext cx="2311400" cy="364881"/>
          </a:xfrm>
          <a:prstGeom prst="rect">
            <a:avLst/>
          </a:prstGeom>
        </p:spPr>
        <p:txBody>
          <a:bodyPr vert="horz" lIns="91440" tIns="45720" rIns="91440" bIns="45720" rtlCol="0" anchor="ctr"/>
          <a:lstStyle>
            <a:lvl1pPr algn="l">
              <a:defRPr sz="831">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384550" y="6927625"/>
            <a:ext cx="3136900" cy="364881"/>
          </a:xfrm>
          <a:prstGeom prst="rect">
            <a:avLst/>
          </a:prstGeom>
        </p:spPr>
        <p:txBody>
          <a:bodyPr vert="horz" lIns="91440" tIns="45720" rIns="91440" bIns="45720" rtlCol="0" anchor="ctr"/>
          <a:lstStyle>
            <a:lvl1pPr algn="ctr">
              <a:defRPr sz="831">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9454865" y="309600"/>
            <a:ext cx="446400" cy="529200"/>
          </a:xfrm>
          <a:prstGeom prst="rect">
            <a:avLst/>
          </a:prstGeom>
        </p:spPr>
        <p:txBody>
          <a:bodyPr vert="horz" lIns="91440" tIns="45720" rIns="91440" bIns="45720" rtlCol="0" anchor="ctr"/>
          <a:lstStyle>
            <a:lvl1pPr algn="l">
              <a:defRPr sz="831">
                <a:solidFill>
                  <a:schemeClr val="accent1"/>
                </a:solidFill>
              </a:defRPr>
            </a:lvl1pPr>
          </a:lstStyle>
          <a:p>
            <a:fld id="{FC9DAC69-A2FC-46F8-94C8-F8106C1B4EB5}" type="slidenum">
              <a:rPr lang="en-GB" smtClean="0"/>
              <a:pPr/>
              <a:t>‹#›</a:t>
            </a:fld>
            <a:endParaRPr lang="en-GB" dirty="0"/>
          </a:p>
        </p:txBody>
      </p:sp>
      <p:grpSp>
        <p:nvGrpSpPr>
          <p:cNvPr id="50" name="Group 23">
            <a:extLst>
              <a:ext uri="{FF2B5EF4-FFF2-40B4-BE49-F238E27FC236}">
                <a16:creationId xmlns:a16="http://schemas.microsoft.com/office/drawing/2014/main" id="{F4F65F44-8947-4794-9694-EEFCBE051982}"/>
              </a:ext>
            </a:extLst>
          </p:cNvPr>
          <p:cNvGrpSpPr/>
          <p:nvPr/>
        </p:nvGrpSpPr>
        <p:grpSpPr>
          <a:xfrm>
            <a:off x="9983842" y="3144199"/>
            <a:ext cx="1642259" cy="3009107"/>
            <a:chOff x="-1530425" y="3077100"/>
            <a:chExt cx="1642259" cy="3009107"/>
          </a:xfrm>
        </p:grpSpPr>
        <p:pic>
          <p:nvPicPr>
            <p:cNvPr id="51" name="Picture 50" descr="symbol---donut.png">
              <a:extLst>
                <a:ext uri="{FF2B5EF4-FFF2-40B4-BE49-F238E27FC236}">
                  <a16:creationId xmlns:a16="http://schemas.microsoft.com/office/drawing/2014/main" id="{AD1A3BC8-2C73-4E33-A596-D9C9709CBFEA}"/>
                </a:ext>
              </a:extLst>
            </p:cNvPr>
            <p:cNvPicPr>
              <a:picLocks noChangeAspect="1"/>
            </p:cNvPicPr>
            <p:nvPr/>
          </p:nvPicPr>
          <p:blipFill>
            <a:blip r:embed="rId17" cstate="print"/>
            <a:srcRect b="14842"/>
            <a:stretch>
              <a:fillRect/>
            </a:stretch>
          </p:blipFill>
          <p:spPr>
            <a:xfrm>
              <a:off x="-1428202" y="3077100"/>
              <a:ext cx="548088" cy="828092"/>
            </a:xfrm>
            <a:prstGeom prst="rect">
              <a:avLst/>
            </a:prstGeom>
          </p:spPr>
        </p:pic>
        <p:pic>
          <p:nvPicPr>
            <p:cNvPr id="52" name="Picture 51" descr="icon_information-white.png">
              <a:extLst>
                <a:ext uri="{FF2B5EF4-FFF2-40B4-BE49-F238E27FC236}">
                  <a16:creationId xmlns:a16="http://schemas.microsoft.com/office/drawing/2014/main" id="{78C8CB4E-5043-488B-BFC3-89E6063DA0DB}"/>
                </a:ext>
              </a:extLst>
            </p:cNvPr>
            <p:cNvPicPr>
              <a:picLocks noChangeAspect="1"/>
            </p:cNvPicPr>
            <p:nvPr/>
          </p:nvPicPr>
          <p:blipFill>
            <a:blip r:embed="rId18" cstate="print">
              <a:lum bright="-100000"/>
            </a:blip>
            <a:stretch>
              <a:fillRect/>
            </a:stretch>
          </p:blipFill>
          <p:spPr>
            <a:xfrm>
              <a:off x="-1428202" y="3681287"/>
              <a:ext cx="121592" cy="320113"/>
            </a:xfrm>
            <a:prstGeom prst="rect">
              <a:avLst/>
            </a:prstGeom>
          </p:spPr>
        </p:pic>
        <p:sp>
          <p:nvSpPr>
            <p:cNvPr id="53" name="Rectangle 52">
              <a:extLst>
                <a:ext uri="{FF2B5EF4-FFF2-40B4-BE49-F238E27FC236}">
                  <a16:creationId xmlns:a16="http://schemas.microsoft.com/office/drawing/2014/main" id="{0FD80FC9-E4E2-4A6A-8122-24566469CE52}"/>
                </a:ext>
              </a:extLst>
            </p:cNvPr>
            <p:cNvSpPr/>
            <p:nvPr/>
          </p:nvSpPr>
          <p:spPr>
            <a:xfrm>
              <a:off x="-1530425" y="3962549"/>
              <a:ext cx="1642259" cy="2123658"/>
            </a:xfrm>
            <a:prstGeom prst="rect">
              <a:avLst/>
            </a:prstGeom>
          </p:spPr>
          <p:txBody>
            <a:bodyPr wrap="square">
              <a:spAutoFit/>
            </a:bodyPr>
            <a:lstStyle/>
            <a:p>
              <a:r>
                <a:rPr lang="en-GB" sz="1000" dirty="0">
                  <a:solidFill>
                    <a:srgbClr val="000000"/>
                  </a:solidFill>
                </a:rPr>
                <a:t>A number of pre-designed layouts have been created for this presentation. To choose the right layout go to</a:t>
              </a:r>
            </a:p>
            <a:p>
              <a:r>
                <a:rPr lang="en-GB" sz="1000" dirty="0">
                  <a:solidFill>
                    <a:srgbClr val="000000"/>
                  </a:solidFill>
                </a:rPr>
                <a:t>&gt;Home</a:t>
              </a:r>
            </a:p>
            <a:p>
              <a:r>
                <a:rPr lang="en-GB" sz="1000" dirty="0">
                  <a:solidFill>
                    <a:srgbClr val="000000"/>
                  </a:solidFill>
                </a:rPr>
                <a:t>&gt;New Slide</a:t>
              </a:r>
            </a:p>
            <a:p>
              <a:r>
                <a:rPr lang="en-GB" sz="1000" dirty="0">
                  <a:solidFill>
                    <a:srgbClr val="000000"/>
                  </a:solidFill>
                </a:rPr>
                <a:t>Choose the most appropriate layout for your slide content.</a:t>
              </a:r>
            </a:p>
            <a:p>
              <a:endParaRPr lang="en-GB" sz="1100" dirty="0">
                <a:solidFill>
                  <a:srgbClr val="000000"/>
                </a:solidFill>
              </a:endParaRPr>
            </a:p>
            <a:p>
              <a:endParaRPr lang="en-GB" sz="1100" dirty="0">
                <a:solidFill>
                  <a:srgbClr val="000000"/>
                </a:solidFill>
              </a:endParaRPr>
            </a:p>
          </p:txBody>
        </p:sp>
      </p:grpSp>
      <p:grpSp>
        <p:nvGrpSpPr>
          <p:cNvPr id="54" name="Group 15">
            <a:extLst>
              <a:ext uri="{FF2B5EF4-FFF2-40B4-BE49-F238E27FC236}">
                <a16:creationId xmlns:a16="http://schemas.microsoft.com/office/drawing/2014/main" id="{207DD82B-7694-4BBE-86C5-2510BF994FA6}"/>
              </a:ext>
            </a:extLst>
          </p:cNvPr>
          <p:cNvGrpSpPr/>
          <p:nvPr/>
        </p:nvGrpSpPr>
        <p:grpSpPr>
          <a:xfrm>
            <a:off x="10019233" y="0"/>
            <a:ext cx="2494606" cy="3206203"/>
            <a:chOff x="-1382920" y="782638"/>
            <a:chExt cx="2113254" cy="3206203"/>
          </a:xfrm>
        </p:grpSpPr>
        <p:grpSp>
          <p:nvGrpSpPr>
            <p:cNvPr id="55" name="Group 32">
              <a:extLst>
                <a:ext uri="{FF2B5EF4-FFF2-40B4-BE49-F238E27FC236}">
                  <a16:creationId xmlns:a16="http://schemas.microsoft.com/office/drawing/2014/main" id="{5164321D-1595-4214-8A99-80EB53DB836E}"/>
                </a:ext>
              </a:extLst>
            </p:cNvPr>
            <p:cNvGrpSpPr/>
            <p:nvPr/>
          </p:nvGrpSpPr>
          <p:grpSpPr>
            <a:xfrm>
              <a:off x="-1368152" y="782638"/>
              <a:ext cx="2098486" cy="3206203"/>
              <a:chOff x="-1872716" y="426705"/>
              <a:chExt cx="2098486" cy="2404655"/>
            </a:xfrm>
          </p:grpSpPr>
          <p:pic>
            <p:nvPicPr>
              <p:cNvPr id="57" name="Picture 56" descr="icon_camera_circle.png">
                <a:extLst>
                  <a:ext uri="{FF2B5EF4-FFF2-40B4-BE49-F238E27FC236}">
                    <a16:creationId xmlns:a16="http://schemas.microsoft.com/office/drawing/2014/main" id="{6353A1FF-7402-4487-94E1-B6D5C02207E3}"/>
                  </a:ext>
                </a:extLst>
              </p:cNvPr>
              <p:cNvPicPr>
                <a:picLocks/>
              </p:cNvPicPr>
              <p:nvPr/>
            </p:nvPicPr>
            <p:blipFill>
              <a:blip r:embed="rId19" cstate="screen">
                <a:lum bright="-100000"/>
              </a:blip>
              <a:stretch>
                <a:fillRect/>
              </a:stretch>
            </p:blipFill>
            <p:spPr>
              <a:xfrm>
                <a:off x="-1764703" y="426705"/>
                <a:ext cx="542841" cy="480083"/>
              </a:xfrm>
              <a:prstGeom prst="rect">
                <a:avLst/>
              </a:prstGeom>
              <a:noFill/>
              <a:ln>
                <a:noFill/>
              </a:ln>
            </p:spPr>
          </p:pic>
          <p:sp>
            <p:nvSpPr>
              <p:cNvPr id="58" name="TextBox 57">
                <a:extLst>
                  <a:ext uri="{FF2B5EF4-FFF2-40B4-BE49-F238E27FC236}">
                    <a16:creationId xmlns:a16="http://schemas.microsoft.com/office/drawing/2014/main" id="{05F3BA21-DDB3-4051-BBF7-FFBE3DC3C152}"/>
                  </a:ext>
                </a:extLst>
              </p:cNvPr>
              <p:cNvSpPr txBox="1"/>
              <p:nvPr/>
            </p:nvSpPr>
            <p:spPr>
              <a:xfrm>
                <a:off x="-1872716" y="984698"/>
                <a:ext cx="2098486" cy="1846662"/>
              </a:xfrm>
              <a:prstGeom prst="rect">
                <a:avLst/>
              </a:prstGeom>
              <a:noFill/>
            </p:spPr>
            <p:txBody>
              <a:bodyPr wrap="square" lIns="0" tIns="0" rIns="0" bIns="0" rtlCol="0">
                <a:spAutoFit/>
              </a:bodyPr>
              <a:lstStyle/>
              <a:p>
                <a:r>
                  <a:rPr lang="en-GB" sz="1000" dirty="0">
                    <a:solidFill>
                      <a:srgbClr val="000000"/>
                    </a:solidFill>
                  </a:rPr>
                  <a:t>As this presentation uses ‘special’ fonts the presentation should always</a:t>
                </a:r>
                <a:r>
                  <a:rPr lang="en-GB" sz="1000" baseline="0" dirty="0">
                    <a:solidFill>
                      <a:srgbClr val="000000"/>
                    </a:solidFill>
                  </a:rPr>
                  <a:t> be saved as a PDF before circulating externally.</a:t>
                </a:r>
              </a:p>
              <a:p>
                <a:endParaRPr lang="en-GB" sz="1000" baseline="0" dirty="0">
                  <a:solidFill>
                    <a:srgbClr val="000000"/>
                  </a:solidFill>
                </a:endParaRPr>
              </a:p>
              <a:p>
                <a:r>
                  <a:rPr lang="en-GB" sz="1000" baseline="0" dirty="0">
                    <a:solidFill>
                      <a:srgbClr val="000000"/>
                    </a:solidFill>
                  </a:rPr>
                  <a:t>To save as a PDF…</a:t>
                </a:r>
              </a:p>
              <a:p>
                <a:r>
                  <a:rPr lang="en-GB" sz="1000" baseline="0" dirty="0">
                    <a:solidFill>
                      <a:srgbClr val="000000"/>
                    </a:solidFill>
                  </a:rPr>
                  <a:t>&gt;Office Button</a:t>
                </a:r>
              </a:p>
              <a:p>
                <a:r>
                  <a:rPr lang="en-GB" sz="1000" baseline="0" dirty="0">
                    <a:solidFill>
                      <a:srgbClr val="000000"/>
                    </a:solidFill>
                  </a:rPr>
                  <a:t>&gt;Save As</a:t>
                </a:r>
              </a:p>
              <a:p>
                <a:r>
                  <a:rPr lang="en-GB" sz="1000" baseline="0" dirty="0">
                    <a:solidFill>
                      <a:srgbClr val="000000"/>
                    </a:solidFill>
                  </a:rPr>
                  <a:t>&gt;PDF or XPS</a:t>
                </a:r>
              </a:p>
              <a:p>
                <a:r>
                  <a:rPr lang="en-GB" sz="1000" baseline="0" dirty="0">
                    <a:solidFill>
                      <a:srgbClr val="000000"/>
                    </a:solidFill>
                  </a:rPr>
                  <a:t>(Save as PDF)</a:t>
                </a:r>
              </a:p>
              <a:p>
                <a:endParaRPr lang="en-GB" sz="1000" baseline="0" dirty="0">
                  <a:solidFill>
                    <a:srgbClr val="000000"/>
                  </a:solidFill>
                </a:endParaRPr>
              </a:p>
              <a:p>
                <a:endParaRPr lang="en-GB" sz="1000" baseline="0" dirty="0">
                  <a:solidFill>
                    <a:srgbClr val="000000"/>
                  </a:solidFill>
                </a:endParaRPr>
              </a:p>
              <a:p>
                <a:r>
                  <a:rPr lang="en-GB" sz="1000" baseline="0" dirty="0">
                    <a:solidFill>
                      <a:srgbClr val="000000"/>
                    </a:solidFill>
                  </a:rPr>
                  <a:t>Failure to do this will result in PowerPoint replacing the fonts and the presentation will not display correctly.</a:t>
                </a:r>
                <a:endParaRPr lang="en-GB" sz="1000" dirty="0">
                  <a:solidFill>
                    <a:srgbClr val="000000"/>
                  </a:solidFill>
                </a:endParaRPr>
              </a:p>
              <a:p>
                <a:endParaRPr lang="en-GB" sz="1000" dirty="0">
                  <a:solidFill>
                    <a:srgbClr val="000000"/>
                  </a:solidFill>
                </a:endParaRPr>
              </a:p>
            </p:txBody>
          </p:sp>
          <p:pic>
            <p:nvPicPr>
              <p:cNvPr id="59" name="Picture 58" descr="icon_information-white.png">
                <a:extLst>
                  <a:ext uri="{FF2B5EF4-FFF2-40B4-BE49-F238E27FC236}">
                    <a16:creationId xmlns:a16="http://schemas.microsoft.com/office/drawing/2014/main" id="{CE7A517E-2721-4C40-AB71-398657D8A6A6}"/>
                  </a:ext>
                </a:extLst>
              </p:cNvPr>
              <p:cNvPicPr>
                <a:picLocks noChangeAspect="1"/>
              </p:cNvPicPr>
              <p:nvPr/>
            </p:nvPicPr>
            <p:blipFill>
              <a:blip r:embed="rId18" cstate="screen">
                <a:lum bright="-100000"/>
              </a:blip>
              <a:stretch>
                <a:fillRect/>
              </a:stretch>
            </p:blipFill>
            <p:spPr>
              <a:xfrm>
                <a:off x="-1764703" y="660661"/>
                <a:ext cx="121592" cy="240085"/>
              </a:xfrm>
              <a:prstGeom prst="rect">
                <a:avLst/>
              </a:prstGeom>
            </p:spPr>
          </p:pic>
        </p:grpSp>
        <p:pic>
          <p:nvPicPr>
            <p:cNvPr id="56" name="Picture 55" descr="alert-icon.png">
              <a:extLst>
                <a:ext uri="{FF2B5EF4-FFF2-40B4-BE49-F238E27FC236}">
                  <a16:creationId xmlns:a16="http://schemas.microsoft.com/office/drawing/2014/main" id="{C19D89A8-8A2E-410E-9083-B0D9F0C3B991}"/>
                </a:ext>
              </a:extLst>
            </p:cNvPr>
            <p:cNvPicPr>
              <a:picLocks/>
            </p:cNvPicPr>
            <p:nvPr/>
          </p:nvPicPr>
          <p:blipFill>
            <a:blip r:embed="rId20" cstate="screen">
              <a:lum bright="-99000"/>
            </a:blip>
            <a:stretch>
              <a:fillRect/>
            </a:stretch>
          </p:blipFill>
          <p:spPr>
            <a:xfrm>
              <a:off x="-1382920" y="3061740"/>
              <a:ext cx="240924" cy="285802"/>
            </a:xfrm>
            <a:prstGeom prst="rect">
              <a:avLst/>
            </a:prstGeom>
          </p:spPr>
        </p:pic>
      </p:grpSp>
      <p:grpSp>
        <p:nvGrpSpPr>
          <p:cNvPr id="60" name="Group 11">
            <a:extLst>
              <a:ext uri="{FF2B5EF4-FFF2-40B4-BE49-F238E27FC236}">
                <a16:creationId xmlns:a16="http://schemas.microsoft.com/office/drawing/2014/main" id="{2A5FA0F0-0FAD-423A-96BA-19175B7FF9D5}"/>
              </a:ext>
            </a:extLst>
          </p:cNvPr>
          <p:cNvGrpSpPr/>
          <p:nvPr/>
        </p:nvGrpSpPr>
        <p:grpSpPr>
          <a:xfrm>
            <a:off x="-2579029" y="1518121"/>
            <a:ext cx="2498068" cy="3010403"/>
            <a:chOff x="6195941" y="562596"/>
            <a:chExt cx="2498068" cy="3010403"/>
          </a:xfrm>
        </p:grpSpPr>
        <p:grpSp>
          <p:nvGrpSpPr>
            <p:cNvPr id="61" name="Group 113">
              <a:extLst>
                <a:ext uri="{FF2B5EF4-FFF2-40B4-BE49-F238E27FC236}">
                  <a16:creationId xmlns:a16="http://schemas.microsoft.com/office/drawing/2014/main" id="{E8346336-4C01-4396-BB33-140ED9B022A5}"/>
                </a:ext>
              </a:extLst>
            </p:cNvPr>
            <p:cNvGrpSpPr/>
            <p:nvPr/>
          </p:nvGrpSpPr>
          <p:grpSpPr>
            <a:xfrm>
              <a:off x="6195941" y="832626"/>
              <a:ext cx="2498068" cy="2740373"/>
              <a:chOff x="-1872716" y="660661"/>
              <a:chExt cx="2498068" cy="2055281"/>
            </a:xfrm>
          </p:grpSpPr>
          <p:sp>
            <p:nvSpPr>
              <p:cNvPr id="65" name="TextBox 64">
                <a:extLst>
                  <a:ext uri="{FF2B5EF4-FFF2-40B4-BE49-F238E27FC236}">
                    <a16:creationId xmlns:a16="http://schemas.microsoft.com/office/drawing/2014/main" id="{DA07228D-6E1D-4960-AD09-F2C6D653C9FF}"/>
                  </a:ext>
                </a:extLst>
              </p:cNvPr>
              <p:cNvSpPr txBox="1"/>
              <p:nvPr/>
            </p:nvSpPr>
            <p:spPr>
              <a:xfrm>
                <a:off x="-1872716" y="984698"/>
                <a:ext cx="2498068" cy="1731244"/>
              </a:xfrm>
              <a:prstGeom prst="rect">
                <a:avLst/>
              </a:prstGeom>
              <a:noFill/>
            </p:spPr>
            <p:txBody>
              <a:bodyPr wrap="square" lIns="0" tIns="0" rIns="0" bIns="0" rtlCol="0">
                <a:spAutoFit/>
              </a:bodyPr>
              <a:lstStyle/>
              <a:p>
                <a:r>
                  <a:rPr lang="en-GB" sz="1000" dirty="0">
                    <a:solidFill>
                      <a:srgbClr val="000000"/>
                    </a:solidFill>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dirty="0">
                  <a:solidFill>
                    <a:srgbClr val="000000"/>
                  </a:solidFill>
                </a:endParaRPr>
              </a:p>
              <a:p>
                <a:r>
                  <a:rPr lang="en-GB" sz="1000" dirty="0">
                    <a:solidFill>
                      <a:srgbClr val="000000"/>
                    </a:solidFill>
                  </a:rPr>
                  <a:t>Do not use the bullet point button to format your text.</a:t>
                </a:r>
              </a:p>
              <a:p>
                <a:endParaRPr lang="en-GB" sz="1000" dirty="0">
                  <a:solidFill>
                    <a:srgbClr val="000000"/>
                  </a:solidFill>
                </a:endParaRPr>
              </a:p>
              <a:p>
                <a:r>
                  <a:rPr lang="en-GB" sz="1000" dirty="0">
                    <a:solidFill>
                      <a:srgbClr val="000000"/>
                    </a:solidFill>
                  </a:rPr>
                  <a:t>For printed documents avoid text being smaller than 8pt. For Presentations avoid text being smaller than 14pt.</a:t>
                </a:r>
              </a:p>
            </p:txBody>
          </p:sp>
          <p:pic>
            <p:nvPicPr>
              <p:cNvPr id="66" name="Picture 65" descr="icon_information-white.png">
                <a:extLst>
                  <a:ext uri="{FF2B5EF4-FFF2-40B4-BE49-F238E27FC236}">
                    <a16:creationId xmlns:a16="http://schemas.microsoft.com/office/drawing/2014/main" id="{C998CAD6-AEC1-4313-A7F5-D3532BA64070}"/>
                  </a:ext>
                </a:extLst>
              </p:cNvPr>
              <p:cNvPicPr>
                <a:picLocks noChangeAspect="1"/>
              </p:cNvPicPr>
              <p:nvPr/>
            </p:nvPicPr>
            <p:blipFill>
              <a:blip r:embed="rId18" cstate="print">
                <a:lum bright="-100000"/>
              </a:blip>
              <a:stretch>
                <a:fillRect/>
              </a:stretch>
            </p:blipFill>
            <p:spPr>
              <a:xfrm>
                <a:off x="-1764703" y="660661"/>
                <a:ext cx="121592" cy="240085"/>
              </a:xfrm>
              <a:prstGeom prst="rect">
                <a:avLst/>
              </a:prstGeom>
            </p:spPr>
          </p:pic>
        </p:grpSp>
        <p:grpSp>
          <p:nvGrpSpPr>
            <p:cNvPr id="62" name="Group 120">
              <a:extLst>
                <a:ext uri="{FF2B5EF4-FFF2-40B4-BE49-F238E27FC236}">
                  <a16:creationId xmlns:a16="http://schemas.microsoft.com/office/drawing/2014/main" id="{36E84148-1F3D-4ECF-8321-7409A379FC64}"/>
                </a:ext>
              </a:extLst>
            </p:cNvPr>
            <p:cNvGrpSpPr/>
            <p:nvPr/>
          </p:nvGrpSpPr>
          <p:grpSpPr>
            <a:xfrm>
              <a:off x="6303954" y="562596"/>
              <a:ext cx="540060" cy="540060"/>
              <a:chOff x="6303954" y="562596"/>
              <a:chExt cx="540060" cy="540060"/>
            </a:xfrm>
          </p:grpSpPr>
          <p:sp>
            <p:nvSpPr>
              <p:cNvPr id="63" name="Donut 29">
                <a:extLst>
                  <a:ext uri="{FF2B5EF4-FFF2-40B4-BE49-F238E27FC236}">
                    <a16:creationId xmlns:a16="http://schemas.microsoft.com/office/drawing/2014/main" id="{27463B26-20D6-4336-89D7-6E8CFC8E6CC8}"/>
                  </a:ext>
                </a:extLst>
              </p:cNvPr>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64" name="Picture 63" descr="increase_indent.png">
                <a:extLst>
                  <a:ext uri="{FF2B5EF4-FFF2-40B4-BE49-F238E27FC236}">
                    <a16:creationId xmlns:a16="http://schemas.microsoft.com/office/drawing/2014/main" id="{564C6E4A-CF88-4F48-A5CF-440B6D3216E2}"/>
                  </a:ext>
                </a:extLst>
              </p:cNvPr>
              <p:cNvPicPr>
                <a:picLocks noChangeAspect="1"/>
              </p:cNvPicPr>
              <p:nvPr/>
            </p:nvPicPr>
            <p:blipFill>
              <a:blip r:embed="rId21" cstate="print">
                <a:lum bright="-100000"/>
              </a:blip>
              <a:stretch>
                <a:fillRect/>
              </a:stretch>
            </p:blipFill>
            <p:spPr>
              <a:xfrm>
                <a:off x="6425212" y="679422"/>
                <a:ext cx="317520" cy="317520"/>
              </a:xfrm>
              <a:prstGeom prst="rect">
                <a:avLst/>
              </a:prstGeom>
            </p:spPr>
          </p:pic>
        </p:grpSp>
      </p:grpSp>
    </p:spTree>
  </p:cSld>
  <p:clrMap bg1="lt1" tx1="dk1" bg2="lt2" tx2="dk2" accent1="accent1" accent2="accent2" accent3="accent3" accent4="accent4" accent5="accent5" accent6="accent6" hlink="hlink" folHlink="folHlink"/>
  <p:sldLayoutIdLst>
    <p:sldLayoutId id="2147483853" r:id="rId1"/>
    <p:sldLayoutId id="2147483855" r:id="rId2"/>
    <p:sldLayoutId id="2147483934" r:id="rId3"/>
    <p:sldLayoutId id="2147483875" r:id="rId4"/>
    <p:sldLayoutId id="2147483935" r:id="rId5"/>
    <p:sldLayoutId id="2147483858" r:id="rId6"/>
    <p:sldLayoutId id="2147483874" r:id="rId7"/>
    <p:sldLayoutId id="2147483864" r:id="rId8"/>
    <p:sldLayoutId id="2147483859" r:id="rId9"/>
    <p:sldLayoutId id="2147483895" r:id="rId10"/>
    <p:sldLayoutId id="2147483860" r:id="rId11"/>
    <p:sldLayoutId id="2147483896" r:id="rId12"/>
    <p:sldLayoutId id="2147483863" r:id="rId13"/>
    <p:sldLayoutId id="2147483862" r:id="rId14"/>
    <p:sldLayoutId id="2147483965" r:id="rId15"/>
  </p:sldLayoutIdLst>
  <p:transition>
    <p:fade/>
  </p:transition>
  <p:hf hdr="0" ftr="0" dt="0"/>
  <p:txStyles>
    <p:titleStyle>
      <a:lvl1pPr algn="l" defTabSz="632986" rtl="0" eaLnBrk="1" latinLnBrk="0" hangingPunct="1">
        <a:spcBef>
          <a:spcPts val="277"/>
        </a:spcBef>
        <a:spcAft>
          <a:spcPts val="277"/>
        </a:spcAft>
        <a:buNone/>
        <a:defRPr sz="3600" kern="1200">
          <a:solidFill>
            <a:schemeClr val="tx1"/>
          </a:solidFill>
          <a:latin typeface="+mj-lt"/>
          <a:ea typeface="+mj-ea"/>
          <a:cs typeface="+mj-cs"/>
        </a:defRPr>
      </a:lvl1pPr>
    </p:titleStyle>
    <p:bodyStyle>
      <a:lvl1pPr marL="0" indent="0" algn="l" defTabSz="632986" rtl="0" eaLnBrk="1" latinLnBrk="0" hangingPunct="1">
        <a:lnSpc>
          <a:spcPct val="100000"/>
        </a:lnSpc>
        <a:spcBef>
          <a:spcPts val="277"/>
        </a:spcBef>
        <a:spcAft>
          <a:spcPts val="277"/>
        </a:spcAft>
        <a:buFont typeface="Arial" pitchFamily="34" charset="0"/>
        <a:buNone/>
        <a:defRPr sz="1200" b="0" kern="1200">
          <a:solidFill>
            <a:schemeClr val="tx1"/>
          </a:solidFill>
          <a:latin typeface="+mn-lt"/>
          <a:ea typeface="+mn-ea"/>
          <a:cs typeface="+mn-cs"/>
        </a:defRPr>
      </a:lvl1pPr>
      <a:lvl2pPr marL="0" indent="0" algn="l" defTabSz="632986" rtl="0" eaLnBrk="1" latinLnBrk="0" hangingPunct="1">
        <a:lnSpc>
          <a:spcPct val="100000"/>
        </a:lnSpc>
        <a:spcBef>
          <a:spcPts val="277"/>
        </a:spcBef>
        <a:spcAft>
          <a:spcPts val="277"/>
        </a:spcAft>
        <a:buFont typeface="Arial" pitchFamily="34" charset="0"/>
        <a:buNone/>
        <a:defRPr sz="850" b="0" kern="1200">
          <a:solidFill>
            <a:schemeClr val="tx1"/>
          </a:solidFill>
          <a:latin typeface="+mn-lt"/>
          <a:ea typeface="+mn-ea"/>
          <a:cs typeface="+mn-cs"/>
        </a:defRPr>
      </a:lvl2pPr>
      <a:lvl3pPr marL="94698" indent="-94698" algn="l" defTabSz="632986" rtl="0" eaLnBrk="1" latinLnBrk="0" hangingPunct="1">
        <a:lnSpc>
          <a:spcPct val="100000"/>
        </a:lnSpc>
        <a:spcBef>
          <a:spcPts val="277"/>
        </a:spcBef>
        <a:spcAft>
          <a:spcPts val="277"/>
        </a:spcAft>
        <a:buClr>
          <a:schemeClr val="accent1"/>
        </a:buClr>
        <a:buFont typeface="Arial" panose="020B0604020202020204" pitchFamily="34" charset="0"/>
        <a:buChar char="•"/>
        <a:defRPr sz="850" kern="1200">
          <a:solidFill>
            <a:schemeClr val="tx1"/>
          </a:solidFill>
          <a:latin typeface="+mn-lt"/>
          <a:ea typeface="+mn-ea"/>
          <a:cs typeface="+mn-cs"/>
        </a:defRPr>
      </a:lvl3pPr>
      <a:lvl4pPr marL="186905" indent="-92206" algn="l" defTabSz="632986" rtl="0" eaLnBrk="1" latinLnBrk="0" hangingPunct="1">
        <a:lnSpc>
          <a:spcPct val="100000"/>
        </a:lnSpc>
        <a:spcBef>
          <a:spcPts val="277"/>
        </a:spcBef>
        <a:spcAft>
          <a:spcPts val="277"/>
        </a:spcAft>
        <a:buClr>
          <a:schemeClr val="tx1"/>
        </a:buClr>
        <a:buFont typeface="Caecilia LT Std Light" panose="00000400000000000000" pitchFamily="50" charset="0"/>
        <a:buChar char="-"/>
        <a:defRPr sz="850" kern="1200">
          <a:solidFill>
            <a:schemeClr val="tx1"/>
          </a:solidFill>
          <a:latin typeface="+mn-lt"/>
          <a:ea typeface="+mn-ea"/>
          <a:cs typeface="+mn-cs"/>
        </a:defRPr>
      </a:lvl4pPr>
      <a:lvl5pPr marL="307702" indent="0" algn="l" defTabSz="632986" rtl="0" eaLnBrk="1" latinLnBrk="0" hangingPunct="1">
        <a:lnSpc>
          <a:spcPct val="100000"/>
        </a:lnSpc>
        <a:spcBef>
          <a:spcPts val="277"/>
        </a:spcBef>
        <a:spcAft>
          <a:spcPts val="277"/>
        </a:spcAft>
        <a:buFont typeface="Caecilia LT Std Light" pitchFamily="50" charset="0"/>
        <a:buNone/>
        <a:defRPr sz="850" kern="1200">
          <a:solidFill>
            <a:srgbClr val="FF0000"/>
          </a:solidFill>
          <a:latin typeface="+mn-lt"/>
          <a:ea typeface="+mn-ea"/>
          <a:cs typeface="+mn-cs"/>
        </a:defRPr>
      </a:lvl5pPr>
      <a:lvl6pPr marL="557160" indent="-158247" algn="l" defTabSz="632986" rtl="0" eaLnBrk="1" latinLnBrk="0" hangingPunct="1">
        <a:spcBef>
          <a:spcPct val="20000"/>
        </a:spcBef>
        <a:buFont typeface="Arial" pitchFamily="34" charset="0"/>
        <a:buChar char="•"/>
        <a:defRPr sz="1246" kern="1200">
          <a:solidFill>
            <a:srgbClr val="FF0000"/>
          </a:solidFill>
          <a:latin typeface="+mn-lt"/>
          <a:ea typeface="+mn-ea"/>
          <a:cs typeface="+mn-cs"/>
        </a:defRPr>
      </a:lvl6pPr>
      <a:lvl7pPr marL="2057205" indent="-158247" algn="l" defTabSz="632986" rtl="0" eaLnBrk="1" latinLnBrk="0" hangingPunct="1">
        <a:spcBef>
          <a:spcPct val="20000"/>
        </a:spcBef>
        <a:buFont typeface="Arial" pitchFamily="34" charset="0"/>
        <a:buChar char="•"/>
        <a:defRPr sz="1385" kern="1200">
          <a:solidFill>
            <a:schemeClr val="tx1"/>
          </a:solidFill>
          <a:latin typeface="+mn-lt"/>
          <a:ea typeface="+mn-ea"/>
          <a:cs typeface="+mn-cs"/>
        </a:defRPr>
      </a:lvl7pPr>
      <a:lvl8pPr marL="2373699" indent="-158247" algn="l" defTabSz="632986" rtl="0" eaLnBrk="1" latinLnBrk="0" hangingPunct="1">
        <a:spcBef>
          <a:spcPct val="20000"/>
        </a:spcBef>
        <a:buFont typeface="Arial" pitchFamily="34" charset="0"/>
        <a:buChar char="•"/>
        <a:defRPr sz="1385" kern="1200">
          <a:solidFill>
            <a:schemeClr val="tx1"/>
          </a:solidFill>
          <a:latin typeface="+mn-lt"/>
          <a:ea typeface="+mn-ea"/>
          <a:cs typeface="+mn-cs"/>
        </a:defRPr>
      </a:lvl8pPr>
      <a:lvl9pPr marL="2690191" indent="-158247" algn="l" defTabSz="632986" rtl="0" eaLnBrk="1" latinLnBrk="0" hangingPunct="1">
        <a:spcBef>
          <a:spcPct val="20000"/>
        </a:spcBef>
        <a:buFont typeface="Arial" pitchFamily="34" charset="0"/>
        <a:buChar char="•"/>
        <a:defRPr sz="1385" kern="1200">
          <a:solidFill>
            <a:schemeClr val="tx1"/>
          </a:solidFill>
          <a:latin typeface="+mn-lt"/>
          <a:ea typeface="+mn-ea"/>
          <a:cs typeface="+mn-cs"/>
        </a:defRPr>
      </a:lvl9pPr>
    </p:bodyStyle>
    <p:otherStyle>
      <a:defPPr>
        <a:defRPr lang="en-US"/>
      </a:defPPr>
      <a:lvl1pPr marL="0" algn="l" defTabSz="632986" rtl="0" eaLnBrk="1" latinLnBrk="0" hangingPunct="1">
        <a:defRPr sz="1246" kern="1200">
          <a:solidFill>
            <a:schemeClr val="tx1"/>
          </a:solidFill>
          <a:latin typeface="+mn-lt"/>
          <a:ea typeface="+mn-ea"/>
          <a:cs typeface="+mn-cs"/>
        </a:defRPr>
      </a:lvl1pPr>
      <a:lvl2pPr marL="316493" algn="l" defTabSz="632986" rtl="0" eaLnBrk="1" latinLnBrk="0" hangingPunct="1">
        <a:defRPr sz="1246" kern="1200">
          <a:solidFill>
            <a:schemeClr val="tx1"/>
          </a:solidFill>
          <a:latin typeface="+mn-lt"/>
          <a:ea typeface="+mn-ea"/>
          <a:cs typeface="+mn-cs"/>
        </a:defRPr>
      </a:lvl2pPr>
      <a:lvl3pPr marL="632986" algn="l" defTabSz="632986" rtl="0" eaLnBrk="1" latinLnBrk="0" hangingPunct="1">
        <a:defRPr sz="1246" kern="1200">
          <a:solidFill>
            <a:schemeClr val="tx1"/>
          </a:solidFill>
          <a:latin typeface="+mn-lt"/>
          <a:ea typeface="+mn-ea"/>
          <a:cs typeface="+mn-cs"/>
        </a:defRPr>
      </a:lvl3pPr>
      <a:lvl4pPr marL="949479" algn="l" defTabSz="632986" rtl="0" eaLnBrk="1" latinLnBrk="0" hangingPunct="1">
        <a:defRPr sz="1246" kern="1200">
          <a:solidFill>
            <a:schemeClr val="tx1"/>
          </a:solidFill>
          <a:latin typeface="+mn-lt"/>
          <a:ea typeface="+mn-ea"/>
          <a:cs typeface="+mn-cs"/>
        </a:defRPr>
      </a:lvl4pPr>
      <a:lvl5pPr marL="1265973" algn="l" defTabSz="632986" rtl="0" eaLnBrk="1" latinLnBrk="0" hangingPunct="1">
        <a:defRPr sz="1246" kern="1200">
          <a:solidFill>
            <a:schemeClr val="tx1"/>
          </a:solidFill>
          <a:latin typeface="+mn-lt"/>
          <a:ea typeface="+mn-ea"/>
          <a:cs typeface="+mn-cs"/>
        </a:defRPr>
      </a:lvl5pPr>
      <a:lvl6pPr marL="1582465" algn="l" defTabSz="632986" rtl="0" eaLnBrk="1" latinLnBrk="0" hangingPunct="1">
        <a:defRPr sz="1246" kern="1200">
          <a:solidFill>
            <a:schemeClr val="tx1"/>
          </a:solidFill>
          <a:latin typeface="+mn-lt"/>
          <a:ea typeface="+mn-ea"/>
          <a:cs typeface="+mn-cs"/>
        </a:defRPr>
      </a:lvl6pPr>
      <a:lvl7pPr marL="1898958" algn="l" defTabSz="632986" rtl="0" eaLnBrk="1" latinLnBrk="0" hangingPunct="1">
        <a:defRPr sz="1246" kern="1200">
          <a:solidFill>
            <a:schemeClr val="tx1"/>
          </a:solidFill>
          <a:latin typeface="+mn-lt"/>
          <a:ea typeface="+mn-ea"/>
          <a:cs typeface="+mn-cs"/>
        </a:defRPr>
      </a:lvl7pPr>
      <a:lvl8pPr marL="2215451" algn="l" defTabSz="632986" rtl="0" eaLnBrk="1" latinLnBrk="0" hangingPunct="1">
        <a:defRPr sz="1246" kern="1200">
          <a:solidFill>
            <a:schemeClr val="tx1"/>
          </a:solidFill>
          <a:latin typeface="+mn-lt"/>
          <a:ea typeface="+mn-ea"/>
          <a:cs typeface="+mn-cs"/>
        </a:defRPr>
      </a:lvl8pPr>
      <a:lvl9pPr marL="2531945" algn="l" defTabSz="632986" rtl="0" eaLnBrk="1" latinLnBrk="0" hangingPunct="1">
        <a:defRPr sz="124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5819"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8" name="Slide Number Placeholder 4"/>
          <p:cNvSpPr>
            <a:spLocks noGrp="1"/>
          </p:cNvSpPr>
          <p:nvPr>
            <p:ph type="sldNum" sz="quarter" idx="4"/>
          </p:nvPr>
        </p:nvSpPr>
        <p:spPr>
          <a:xfrm>
            <a:off x="9453600" y="309600"/>
            <a:ext cx="446400" cy="529200"/>
          </a:xfrm>
          <a:prstGeom prst="rect">
            <a:avLst/>
          </a:prstGeom>
        </p:spPr>
        <p:txBody>
          <a:bodyPr vert="horz" lIns="91440" tIns="45720" rIns="91440" bIns="45720" rtlCol="0" anchor="ctr"/>
          <a:lstStyle>
            <a:lvl1pPr algn="l">
              <a:defRPr sz="831" b="0" i="0">
                <a:solidFill>
                  <a:srgbClr val="FFFFFF"/>
                </a:solidFill>
                <a:latin typeface="+mn-lt"/>
                <a:ea typeface="Caecilia LT Std Roman"/>
                <a:cs typeface="Caecilia LT Std Roman"/>
              </a:defRPr>
            </a:lvl1pPr>
          </a:lstStyle>
          <a:p>
            <a:fld id="{74CFB796-47D1-194A-A21B-C8DDD0F0FEAD}" type="slidenum">
              <a:rPr lang="en-US" smtClean="0"/>
              <a:pPr/>
              <a:t>‹#›</a:t>
            </a:fld>
            <a:endParaRPr lang="en-US" dirty="0"/>
          </a:p>
        </p:txBody>
      </p:sp>
      <p:grpSp>
        <p:nvGrpSpPr>
          <p:cNvPr id="33" name="Group 23">
            <a:extLst>
              <a:ext uri="{FF2B5EF4-FFF2-40B4-BE49-F238E27FC236}">
                <a16:creationId xmlns:a16="http://schemas.microsoft.com/office/drawing/2014/main" id="{2DB1C35E-FC9B-459D-AA68-982D14CC1026}"/>
              </a:ext>
            </a:extLst>
          </p:cNvPr>
          <p:cNvGrpSpPr/>
          <p:nvPr/>
        </p:nvGrpSpPr>
        <p:grpSpPr>
          <a:xfrm>
            <a:off x="9983842" y="3144199"/>
            <a:ext cx="1642259" cy="3009107"/>
            <a:chOff x="-1530425" y="3077100"/>
            <a:chExt cx="1642259" cy="3009107"/>
          </a:xfrm>
        </p:grpSpPr>
        <p:pic>
          <p:nvPicPr>
            <p:cNvPr id="34" name="Picture 33" descr="symbol---donut.png">
              <a:extLst>
                <a:ext uri="{FF2B5EF4-FFF2-40B4-BE49-F238E27FC236}">
                  <a16:creationId xmlns:a16="http://schemas.microsoft.com/office/drawing/2014/main" id="{63ADC23C-EAA5-49CA-B59D-B7930F11A8A9}"/>
                </a:ext>
              </a:extLst>
            </p:cNvPr>
            <p:cNvPicPr>
              <a:picLocks noChangeAspect="1"/>
            </p:cNvPicPr>
            <p:nvPr/>
          </p:nvPicPr>
          <p:blipFill>
            <a:blip r:embed="rId6" cstate="print"/>
            <a:srcRect b="14842"/>
            <a:stretch>
              <a:fillRect/>
            </a:stretch>
          </p:blipFill>
          <p:spPr>
            <a:xfrm>
              <a:off x="-1428202" y="3077100"/>
              <a:ext cx="548088" cy="828092"/>
            </a:xfrm>
            <a:prstGeom prst="rect">
              <a:avLst/>
            </a:prstGeom>
          </p:spPr>
        </p:pic>
        <p:pic>
          <p:nvPicPr>
            <p:cNvPr id="35" name="Picture 34" descr="icon_information-white.png">
              <a:extLst>
                <a:ext uri="{FF2B5EF4-FFF2-40B4-BE49-F238E27FC236}">
                  <a16:creationId xmlns:a16="http://schemas.microsoft.com/office/drawing/2014/main" id="{D4FF335F-CE6A-41B3-AEC7-2A4371E3D529}"/>
                </a:ext>
              </a:extLst>
            </p:cNvPr>
            <p:cNvPicPr>
              <a:picLocks noChangeAspect="1"/>
            </p:cNvPicPr>
            <p:nvPr/>
          </p:nvPicPr>
          <p:blipFill>
            <a:blip r:embed="rId7" cstate="print">
              <a:lum bright="-100000"/>
            </a:blip>
            <a:stretch>
              <a:fillRect/>
            </a:stretch>
          </p:blipFill>
          <p:spPr>
            <a:xfrm>
              <a:off x="-1428202" y="3681287"/>
              <a:ext cx="121592" cy="320113"/>
            </a:xfrm>
            <a:prstGeom prst="rect">
              <a:avLst/>
            </a:prstGeom>
          </p:spPr>
        </p:pic>
        <p:sp>
          <p:nvSpPr>
            <p:cNvPr id="36" name="Rectangle 35">
              <a:extLst>
                <a:ext uri="{FF2B5EF4-FFF2-40B4-BE49-F238E27FC236}">
                  <a16:creationId xmlns:a16="http://schemas.microsoft.com/office/drawing/2014/main" id="{623D5920-804A-4F2F-8174-553BB9082238}"/>
                </a:ext>
              </a:extLst>
            </p:cNvPr>
            <p:cNvSpPr/>
            <p:nvPr/>
          </p:nvSpPr>
          <p:spPr>
            <a:xfrm>
              <a:off x="-1530425" y="3962549"/>
              <a:ext cx="1642259" cy="2123658"/>
            </a:xfrm>
            <a:prstGeom prst="rect">
              <a:avLst/>
            </a:prstGeom>
          </p:spPr>
          <p:txBody>
            <a:bodyPr wrap="square">
              <a:spAutoFit/>
            </a:bodyPr>
            <a:lstStyle/>
            <a:p>
              <a:r>
                <a:rPr lang="en-GB" sz="1000" dirty="0">
                  <a:solidFill>
                    <a:srgbClr val="000000"/>
                  </a:solidFill>
                </a:rPr>
                <a:t>A number of pre-designed layouts have been created for this presentation. To choose the right layout go to</a:t>
              </a:r>
            </a:p>
            <a:p>
              <a:r>
                <a:rPr lang="en-GB" sz="1000" dirty="0">
                  <a:solidFill>
                    <a:srgbClr val="000000"/>
                  </a:solidFill>
                </a:rPr>
                <a:t>&gt;Home</a:t>
              </a:r>
            </a:p>
            <a:p>
              <a:r>
                <a:rPr lang="en-GB" sz="1000" dirty="0">
                  <a:solidFill>
                    <a:srgbClr val="000000"/>
                  </a:solidFill>
                </a:rPr>
                <a:t>&gt;New Slide</a:t>
              </a:r>
            </a:p>
            <a:p>
              <a:r>
                <a:rPr lang="en-GB" sz="1000" dirty="0">
                  <a:solidFill>
                    <a:srgbClr val="000000"/>
                  </a:solidFill>
                </a:rPr>
                <a:t>Choose the most appropriate layout for your slide content.</a:t>
              </a:r>
            </a:p>
            <a:p>
              <a:endParaRPr lang="en-GB" sz="1100" dirty="0">
                <a:solidFill>
                  <a:srgbClr val="000000"/>
                </a:solidFill>
              </a:endParaRPr>
            </a:p>
            <a:p>
              <a:endParaRPr lang="en-GB" sz="1100" dirty="0">
                <a:solidFill>
                  <a:srgbClr val="000000"/>
                </a:solidFill>
              </a:endParaRPr>
            </a:p>
          </p:txBody>
        </p:sp>
      </p:grpSp>
      <p:grpSp>
        <p:nvGrpSpPr>
          <p:cNvPr id="37" name="Group 15">
            <a:extLst>
              <a:ext uri="{FF2B5EF4-FFF2-40B4-BE49-F238E27FC236}">
                <a16:creationId xmlns:a16="http://schemas.microsoft.com/office/drawing/2014/main" id="{2ED7B8FA-3377-4E74-AE55-54653EE3A1E6}"/>
              </a:ext>
            </a:extLst>
          </p:cNvPr>
          <p:cNvGrpSpPr/>
          <p:nvPr/>
        </p:nvGrpSpPr>
        <p:grpSpPr>
          <a:xfrm>
            <a:off x="10019233" y="0"/>
            <a:ext cx="2494606" cy="3206203"/>
            <a:chOff x="-1382920" y="782638"/>
            <a:chExt cx="2113254" cy="3206203"/>
          </a:xfrm>
        </p:grpSpPr>
        <p:grpSp>
          <p:nvGrpSpPr>
            <p:cNvPr id="38" name="Group 32">
              <a:extLst>
                <a:ext uri="{FF2B5EF4-FFF2-40B4-BE49-F238E27FC236}">
                  <a16:creationId xmlns:a16="http://schemas.microsoft.com/office/drawing/2014/main" id="{021F3C74-0782-4ACD-8E09-78203674FDE2}"/>
                </a:ext>
              </a:extLst>
            </p:cNvPr>
            <p:cNvGrpSpPr/>
            <p:nvPr/>
          </p:nvGrpSpPr>
          <p:grpSpPr>
            <a:xfrm>
              <a:off x="-1368152" y="782638"/>
              <a:ext cx="2098486" cy="3206203"/>
              <a:chOff x="-1872716" y="426705"/>
              <a:chExt cx="2098486" cy="2404655"/>
            </a:xfrm>
          </p:grpSpPr>
          <p:pic>
            <p:nvPicPr>
              <p:cNvPr id="40" name="Picture 39" descr="icon_camera_circle.png">
                <a:extLst>
                  <a:ext uri="{FF2B5EF4-FFF2-40B4-BE49-F238E27FC236}">
                    <a16:creationId xmlns:a16="http://schemas.microsoft.com/office/drawing/2014/main" id="{E6ED4848-6330-4326-967F-63320CC2FBA5}"/>
                  </a:ext>
                </a:extLst>
              </p:cNvPr>
              <p:cNvPicPr>
                <a:picLocks/>
              </p:cNvPicPr>
              <p:nvPr/>
            </p:nvPicPr>
            <p:blipFill>
              <a:blip r:embed="rId8" cstate="screen">
                <a:lum bright="-100000"/>
              </a:blip>
              <a:stretch>
                <a:fillRect/>
              </a:stretch>
            </p:blipFill>
            <p:spPr>
              <a:xfrm>
                <a:off x="-1764703" y="426705"/>
                <a:ext cx="542841" cy="480083"/>
              </a:xfrm>
              <a:prstGeom prst="rect">
                <a:avLst/>
              </a:prstGeom>
              <a:noFill/>
              <a:ln>
                <a:noFill/>
              </a:ln>
            </p:spPr>
          </p:pic>
          <p:sp>
            <p:nvSpPr>
              <p:cNvPr id="41" name="TextBox 40">
                <a:extLst>
                  <a:ext uri="{FF2B5EF4-FFF2-40B4-BE49-F238E27FC236}">
                    <a16:creationId xmlns:a16="http://schemas.microsoft.com/office/drawing/2014/main" id="{6481757F-A3ED-4D69-B817-9DA125775EBC}"/>
                  </a:ext>
                </a:extLst>
              </p:cNvPr>
              <p:cNvSpPr txBox="1"/>
              <p:nvPr/>
            </p:nvSpPr>
            <p:spPr>
              <a:xfrm>
                <a:off x="-1872716" y="984698"/>
                <a:ext cx="2098486" cy="1846662"/>
              </a:xfrm>
              <a:prstGeom prst="rect">
                <a:avLst/>
              </a:prstGeom>
              <a:noFill/>
            </p:spPr>
            <p:txBody>
              <a:bodyPr wrap="square" lIns="0" tIns="0" rIns="0" bIns="0" rtlCol="0">
                <a:spAutoFit/>
              </a:bodyPr>
              <a:lstStyle/>
              <a:p>
                <a:r>
                  <a:rPr lang="en-GB" sz="1000" dirty="0">
                    <a:solidFill>
                      <a:srgbClr val="000000"/>
                    </a:solidFill>
                  </a:rPr>
                  <a:t>As this presentation uses ‘special’ fonts the presentation should always</a:t>
                </a:r>
                <a:r>
                  <a:rPr lang="en-GB" sz="1000" baseline="0" dirty="0">
                    <a:solidFill>
                      <a:srgbClr val="000000"/>
                    </a:solidFill>
                  </a:rPr>
                  <a:t> be saved as a PDF before circulating externally.</a:t>
                </a:r>
              </a:p>
              <a:p>
                <a:endParaRPr lang="en-GB" sz="1000" baseline="0" dirty="0">
                  <a:solidFill>
                    <a:srgbClr val="000000"/>
                  </a:solidFill>
                </a:endParaRPr>
              </a:p>
              <a:p>
                <a:r>
                  <a:rPr lang="en-GB" sz="1000" baseline="0" dirty="0">
                    <a:solidFill>
                      <a:srgbClr val="000000"/>
                    </a:solidFill>
                  </a:rPr>
                  <a:t>To save as a PDF…</a:t>
                </a:r>
              </a:p>
              <a:p>
                <a:r>
                  <a:rPr lang="en-GB" sz="1000" baseline="0" dirty="0">
                    <a:solidFill>
                      <a:srgbClr val="000000"/>
                    </a:solidFill>
                  </a:rPr>
                  <a:t>&gt;Office Button</a:t>
                </a:r>
              </a:p>
              <a:p>
                <a:r>
                  <a:rPr lang="en-GB" sz="1000" baseline="0" dirty="0">
                    <a:solidFill>
                      <a:srgbClr val="000000"/>
                    </a:solidFill>
                  </a:rPr>
                  <a:t>&gt;Save As</a:t>
                </a:r>
              </a:p>
              <a:p>
                <a:r>
                  <a:rPr lang="en-GB" sz="1000" baseline="0" dirty="0">
                    <a:solidFill>
                      <a:srgbClr val="000000"/>
                    </a:solidFill>
                  </a:rPr>
                  <a:t>&gt;PDF or XPS</a:t>
                </a:r>
              </a:p>
              <a:p>
                <a:r>
                  <a:rPr lang="en-GB" sz="1000" baseline="0" dirty="0">
                    <a:solidFill>
                      <a:srgbClr val="000000"/>
                    </a:solidFill>
                  </a:rPr>
                  <a:t>(Save as PDF)</a:t>
                </a:r>
              </a:p>
              <a:p>
                <a:endParaRPr lang="en-GB" sz="1000" baseline="0" dirty="0">
                  <a:solidFill>
                    <a:srgbClr val="000000"/>
                  </a:solidFill>
                </a:endParaRPr>
              </a:p>
              <a:p>
                <a:endParaRPr lang="en-GB" sz="1000" baseline="0" dirty="0">
                  <a:solidFill>
                    <a:srgbClr val="000000"/>
                  </a:solidFill>
                </a:endParaRPr>
              </a:p>
              <a:p>
                <a:r>
                  <a:rPr lang="en-GB" sz="1000" baseline="0" dirty="0">
                    <a:solidFill>
                      <a:srgbClr val="000000"/>
                    </a:solidFill>
                  </a:rPr>
                  <a:t>Failure to do this will result in PowerPoint replacing the fonts and the presentation will not display correctly.</a:t>
                </a:r>
                <a:endParaRPr lang="en-GB" sz="1000" dirty="0">
                  <a:solidFill>
                    <a:srgbClr val="000000"/>
                  </a:solidFill>
                </a:endParaRPr>
              </a:p>
              <a:p>
                <a:endParaRPr lang="en-GB" sz="1000" dirty="0">
                  <a:solidFill>
                    <a:srgbClr val="000000"/>
                  </a:solidFill>
                </a:endParaRPr>
              </a:p>
            </p:txBody>
          </p:sp>
          <p:pic>
            <p:nvPicPr>
              <p:cNvPr id="42" name="Picture 41" descr="icon_information-white.png">
                <a:extLst>
                  <a:ext uri="{FF2B5EF4-FFF2-40B4-BE49-F238E27FC236}">
                    <a16:creationId xmlns:a16="http://schemas.microsoft.com/office/drawing/2014/main" id="{71D797CA-B85D-4543-9335-2966A85897E2}"/>
                  </a:ext>
                </a:extLst>
              </p:cNvPr>
              <p:cNvPicPr>
                <a:picLocks noChangeAspect="1"/>
              </p:cNvPicPr>
              <p:nvPr/>
            </p:nvPicPr>
            <p:blipFill>
              <a:blip r:embed="rId7" cstate="screen">
                <a:lum bright="-100000"/>
              </a:blip>
              <a:stretch>
                <a:fillRect/>
              </a:stretch>
            </p:blipFill>
            <p:spPr>
              <a:xfrm>
                <a:off x="-1764703" y="660661"/>
                <a:ext cx="121592" cy="240085"/>
              </a:xfrm>
              <a:prstGeom prst="rect">
                <a:avLst/>
              </a:prstGeom>
            </p:spPr>
          </p:pic>
        </p:grpSp>
        <p:pic>
          <p:nvPicPr>
            <p:cNvPr id="39" name="Picture 38" descr="alert-icon.png">
              <a:extLst>
                <a:ext uri="{FF2B5EF4-FFF2-40B4-BE49-F238E27FC236}">
                  <a16:creationId xmlns:a16="http://schemas.microsoft.com/office/drawing/2014/main" id="{BBE3180B-AE1A-4F1C-A690-F8D97AC3F29F}"/>
                </a:ext>
              </a:extLst>
            </p:cNvPr>
            <p:cNvPicPr>
              <a:picLocks/>
            </p:cNvPicPr>
            <p:nvPr/>
          </p:nvPicPr>
          <p:blipFill>
            <a:blip r:embed="rId9" cstate="screen">
              <a:lum bright="-99000"/>
            </a:blip>
            <a:stretch>
              <a:fillRect/>
            </a:stretch>
          </p:blipFill>
          <p:spPr>
            <a:xfrm>
              <a:off x="-1382920" y="3061740"/>
              <a:ext cx="240924" cy="285802"/>
            </a:xfrm>
            <a:prstGeom prst="rect">
              <a:avLst/>
            </a:prstGeom>
          </p:spPr>
        </p:pic>
      </p:grpSp>
    </p:spTree>
    <p:extLst>
      <p:ext uri="{BB962C8B-B14F-4D97-AF65-F5344CB8AC3E}">
        <p14:creationId xmlns:p14="http://schemas.microsoft.com/office/powerpoint/2010/main" val="3435650821"/>
      </p:ext>
    </p:extLst>
  </p:cSld>
  <p:clrMap bg1="lt1" tx1="dk1" bg2="lt2" tx2="dk2" accent1="accent1" accent2="accent2" accent3="accent3" accent4="accent4" accent5="accent5" accent6="accent6" hlink="hlink" folHlink="folHlink"/>
  <p:sldLayoutIdLst>
    <p:sldLayoutId id="2147483897" r:id="rId1"/>
    <p:sldLayoutId id="2147483844" r:id="rId2"/>
    <p:sldLayoutId id="2147483937" r:id="rId3"/>
    <p:sldLayoutId id="2147483938" r:id="rId4"/>
  </p:sldLayoutIdLst>
  <p:transition>
    <p:fade/>
  </p:transition>
  <p:hf hdr="0" ftr="0" dt="0"/>
  <p:txStyles>
    <p:titleStyle>
      <a:lvl1pPr algn="l" defTabSz="632986" rtl="0" eaLnBrk="1" latinLnBrk="0" hangingPunct="1">
        <a:lnSpc>
          <a:spcPct val="90000"/>
        </a:lnSpc>
        <a:spcBef>
          <a:spcPct val="0"/>
        </a:spcBef>
        <a:buNone/>
        <a:defRPr sz="3046" kern="1200">
          <a:solidFill>
            <a:schemeClr val="tx1"/>
          </a:solidFill>
          <a:latin typeface="PMN Caecilia 55 Roman" charset="0"/>
          <a:ea typeface="PMN Caecilia 55 Roman" charset="0"/>
          <a:cs typeface="PMN Caecilia 55 Roman" charset="0"/>
        </a:defRPr>
      </a:lvl1pPr>
    </p:titleStyle>
    <p:bodyStyle>
      <a:lvl1pPr marL="158247" indent="-158247" algn="l" defTabSz="632986" rtl="0" eaLnBrk="1" latinLnBrk="0" hangingPunct="1">
        <a:lnSpc>
          <a:spcPct val="90000"/>
        </a:lnSpc>
        <a:spcBef>
          <a:spcPts val="692"/>
        </a:spcBef>
        <a:buFont typeface="Arial"/>
        <a:buChar char="•"/>
        <a:defRPr sz="1938" kern="1200">
          <a:solidFill>
            <a:schemeClr val="tx1"/>
          </a:solidFill>
          <a:latin typeface="PMN Caecilia 55 Roman" charset="0"/>
          <a:ea typeface="PMN Caecilia 55 Roman" charset="0"/>
          <a:cs typeface="PMN Caecilia 55 Roman" charset="0"/>
        </a:defRPr>
      </a:lvl1pPr>
      <a:lvl2pPr marL="474740" indent="-158247" algn="l" defTabSz="632986" rtl="0" eaLnBrk="1" latinLnBrk="0" hangingPunct="1">
        <a:lnSpc>
          <a:spcPct val="90000"/>
        </a:lnSpc>
        <a:spcBef>
          <a:spcPts val="346"/>
        </a:spcBef>
        <a:buFont typeface="Arial"/>
        <a:buChar char="•"/>
        <a:defRPr sz="1662" kern="1200">
          <a:solidFill>
            <a:schemeClr val="tx1"/>
          </a:solidFill>
          <a:latin typeface="PMN Caecilia 55 Roman" charset="0"/>
          <a:ea typeface="PMN Caecilia 55 Roman" charset="0"/>
          <a:cs typeface="PMN Caecilia 55 Roman" charset="0"/>
        </a:defRPr>
      </a:lvl2pPr>
      <a:lvl3pPr marL="791233" indent="-158247" algn="l" defTabSz="632986" rtl="0" eaLnBrk="1" latinLnBrk="0" hangingPunct="1">
        <a:lnSpc>
          <a:spcPct val="90000"/>
        </a:lnSpc>
        <a:spcBef>
          <a:spcPts val="346"/>
        </a:spcBef>
        <a:buFont typeface="Arial"/>
        <a:buChar char="•"/>
        <a:defRPr sz="1385" kern="1200">
          <a:solidFill>
            <a:schemeClr val="tx1"/>
          </a:solidFill>
          <a:latin typeface="PMN Caecilia 55 Roman" charset="0"/>
          <a:ea typeface="PMN Caecilia 55 Roman" charset="0"/>
          <a:cs typeface="PMN Caecilia 55 Roman" charset="0"/>
        </a:defRPr>
      </a:lvl3pPr>
      <a:lvl4pPr marL="1107726" indent="-158247" algn="l" defTabSz="632986" rtl="0" eaLnBrk="1" latinLnBrk="0" hangingPunct="1">
        <a:lnSpc>
          <a:spcPct val="90000"/>
        </a:lnSpc>
        <a:spcBef>
          <a:spcPts val="346"/>
        </a:spcBef>
        <a:buFont typeface="Arial"/>
        <a:buChar char="•"/>
        <a:defRPr sz="1246" kern="1200">
          <a:solidFill>
            <a:schemeClr val="tx1"/>
          </a:solidFill>
          <a:latin typeface="PMN Caecilia 55 Roman" charset="0"/>
          <a:ea typeface="PMN Caecilia 55 Roman" charset="0"/>
          <a:cs typeface="PMN Caecilia 55 Roman" charset="0"/>
        </a:defRPr>
      </a:lvl4pPr>
      <a:lvl5pPr marL="1424218" indent="-158247" algn="l" defTabSz="632986" rtl="0" eaLnBrk="1" latinLnBrk="0" hangingPunct="1">
        <a:lnSpc>
          <a:spcPct val="90000"/>
        </a:lnSpc>
        <a:spcBef>
          <a:spcPts val="346"/>
        </a:spcBef>
        <a:buFont typeface="Arial"/>
        <a:buChar char="•"/>
        <a:defRPr sz="1246" kern="1200">
          <a:solidFill>
            <a:schemeClr val="tx1"/>
          </a:solidFill>
          <a:latin typeface="PMN Caecilia 55 Roman" charset="0"/>
          <a:ea typeface="PMN Caecilia 55 Roman" charset="0"/>
          <a:cs typeface="PMN Caecilia 55 Roman" charset="0"/>
        </a:defRPr>
      </a:lvl5pPr>
      <a:lvl6pPr marL="1740712" indent="-158247" algn="l" defTabSz="632986" rtl="0" eaLnBrk="1" latinLnBrk="0" hangingPunct="1">
        <a:lnSpc>
          <a:spcPct val="90000"/>
        </a:lnSpc>
        <a:spcBef>
          <a:spcPts val="346"/>
        </a:spcBef>
        <a:buFont typeface="Arial"/>
        <a:buChar char="•"/>
        <a:defRPr sz="1246" kern="1200">
          <a:solidFill>
            <a:schemeClr val="tx1"/>
          </a:solidFill>
          <a:latin typeface="+mn-lt"/>
          <a:ea typeface="+mn-ea"/>
          <a:cs typeface="+mn-cs"/>
        </a:defRPr>
      </a:lvl6pPr>
      <a:lvl7pPr marL="2057205" indent="-158247" algn="l" defTabSz="632986" rtl="0" eaLnBrk="1" latinLnBrk="0" hangingPunct="1">
        <a:lnSpc>
          <a:spcPct val="90000"/>
        </a:lnSpc>
        <a:spcBef>
          <a:spcPts val="346"/>
        </a:spcBef>
        <a:buFont typeface="Arial"/>
        <a:buChar char="•"/>
        <a:defRPr sz="1246" kern="1200">
          <a:solidFill>
            <a:schemeClr val="tx1"/>
          </a:solidFill>
          <a:latin typeface="+mn-lt"/>
          <a:ea typeface="+mn-ea"/>
          <a:cs typeface="+mn-cs"/>
        </a:defRPr>
      </a:lvl7pPr>
      <a:lvl8pPr marL="2373699" indent="-158247" algn="l" defTabSz="632986" rtl="0" eaLnBrk="1" latinLnBrk="0" hangingPunct="1">
        <a:lnSpc>
          <a:spcPct val="90000"/>
        </a:lnSpc>
        <a:spcBef>
          <a:spcPts val="346"/>
        </a:spcBef>
        <a:buFont typeface="Arial"/>
        <a:buChar char="•"/>
        <a:defRPr sz="1246" kern="1200">
          <a:solidFill>
            <a:schemeClr val="tx1"/>
          </a:solidFill>
          <a:latin typeface="+mn-lt"/>
          <a:ea typeface="+mn-ea"/>
          <a:cs typeface="+mn-cs"/>
        </a:defRPr>
      </a:lvl8pPr>
      <a:lvl9pPr marL="2690191" indent="-158247" algn="l" defTabSz="632986" rtl="0" eaLnBrk="1" latinLnBrk="0" hangingPunct="1">
        <a:lnSpc>
          <a:spcPct val="90000"/>
        </a:lnSpc>
        <a:spcBef>
          <a:spcPts val="346"/>
        </a:spcBef>
        <a:buFont typeface="Arial"/>
        <a:buChar char="•"/>
        <a:defRPr sz="1246" kern="1200">
          <a:solidFill>
            <a:schemeClr val="tx1"/>
          </a:solidFill>
          <a:latin typeface="+mn-lt"/>
          <a:ea typeface="+mn-ea"/>
          <a:cs typeface="+mn-cs"/>
        </a:defRPr>
      </a:lvl9pPr>
    </p:bodyStyle>
    <p:otherStyle>
      <a:defPPr>
        <a:defRPr lang="en-US"/>
      </a:defPPr>
      <a:lvl1pPr marL="0" algn="l" defTabSz="632986" rtl="0" eaLnBrk="1" latinLnBrk="0" hangingPunct="1">
        <a:defRPr sz="1246" kern="1200">
          <a:solidFill>
            <a:schemeClr val="tx1"/>
          </a:solidFill>
          <a:latin typeface="+mn-lt"/>
          <a:ea typeface="+mn-ea"/>
          <a:cs typeface="+mn-cs"/>
        </a:defRPr>
      </a:lvl1pPr>
      <a:lvl2pPr marL="316493" algn="l" defTabSz="632986" rtl="0" eaLnBrk="1" latinLnBrk="0" hangingPunct="1">
        <a:defRPr sz="1246" kern="1200">
          <a:solidFill>
            <a:schemeClr val="tx1"/>
          </a:solidFill>
          <a:latin typeface="+mn-lt"/>
          <a:ea typeface="+mn-ea"/>
          <a:cs typeface="+mn-cs"/>
        </a:defRPr>
      </a:lvl2pPr>
      <a:lvl3pPr marL="632986" algn="l" defTabSz="632986" rtl="0" eaLnBrk="1" latinLnBrk="0" hangingPunct="1">
        <a:defRPr sz="1246" kern="1200">
          <a:solidFill>
            <a:schemeClr val="tx1"/>
          </a:solidFill>
          <a:latin typeface="+mn-lt"/>
          <a:ea typeface="+mn-ea"/>
          <a:cs typeface="+mn-cs"/>
        </a:defRPr>
      </a:lvl3pPr>
      <a:lvl4pPr marL="949479" algn="l" defTabSz="632986" rtl="0" eaLnBrk="1" latinLnBrk="0" hangingPunct="1">
        <a:defRPr sz="1246" kern="1200">
          <a:solidFill>
            <a:schemeClr val="tx1"/>
          </a:solidFill>
          <a:latin typeface="+mn-lt"/>
          <a:ea typeface="+mn-ea"/>
          <a:cs typeface="+mn-cs"/>
        </a:defRPr>
      </a:lvl4pPr>
      <a:lvl5pPr marL="1265973" algn="l" defTabSz="632986" rtl="0" eaLnBrk="1" latinLnBrk="0" hangingPunct="1">
        <a:defRPr sz="1246" kern="1200">
          <a:solidFill>
            <a:schemeClr val="tx1"/>
          </a:solidFill>
          <a:latin typeface="+mn-lt"/>
          <a:ea typeface="+mn-ea"/>
          <a:cs typeface="+mn-cs"/>
        </a:defRPr>
      </a:lvl5pPr>
      <a:lvl6pPr marL="1582465" algn="l" defTabSz="632986" rtl="0" eaLnBrk="1" latinLnBrk="0" hangingPunct="1">
        <a:defRPr sz="1246" kern="1200">
          <a:solidFill>
            <a:schemeClr val="tx1"/>
          </a:solidFill>
          <a:latin typeface="+mn-lt"/>
          <a:ea typeface="+mn-ea"/>
          <a:cs typeface="+mn-cs"/>
        </a:defRPr>
      </a:lvl6pPr>
      <a:lvl7pPr marL="1898958" algn="l" defTabSz="632986" rtl="0" eaLnBrk="1" latinLnBrk="0" hangingPunct="1">
        <a:defRPr sz="1246" kern="1200">
          <a:solidFill>
            <a:schemeClr val="tx1"/>
          </a:solidFill>
          <a:latin typeface="+mn-lt"/>
          <a:ea typeface="+mn-ea"/>
          <a:cs typeface="+mn-cs"/>
        </a:defRPr>
      </a:lvl7pPr>
      <a:lvl8pPr marL="2215451" algn="l" defTabSz="632986" rtl="0" eaLnBrk="1" latinLnBrk="0" hangingPunct="1">
        <a:defRPr sz="1246" kern="1200">
          <a:solidFill>
            <a:schemeClr val="tx1"/>
          </a:solidFill>
          <a:latin typeface="+mn-lt"/>
          <a:ea typeface="+mn-ea"/>
          <a:cs typeface="+mn-cs"/>
        </a:defRPr>
      </a:lvl8pPr>
      <a:lvl9pPr marL="2531945" algn="l" defTabSz="632986" rtl="0" eaLnBrk="1" latinLnBrk="0" hangingPunct="1">
        <a:defRPr sz="1246"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507" userDrawn="1">
          <p15:clr>
            <a:srgbClr val="F26B43"/>
          </p15:clr>
        </p15:guide>
        <p15:guide id="2" orient="horz" pos="1495" userDrawn="1">
          <p15:clr>
            <a:srgbClr val="F26B43"/>
          </p15:clr>
        </p15:guide>
        <p15:guide id="3" orient="horz" pos="632" userDrawn="1">
          <p15:clr>
            <a:srgbClr val="F26B43"/>
          </p15:clr>
        </p15:guide>
        <p15:guide id="4" pos="5850" userDrawn="1">
          <p15:clr>
            <a:srgbClr val="F26B43"/>
          </p15:clr>
        </p15:guide>
        <p15:guide id="5" pos="5719" userDrawn="1">
          <p15:clr>
            <a:srgbClr val="F26B43"/>
          </p15:clr>
        </p15:guide>
        <p15:guide id="6" orient="horz" pos="2029"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Slide Number Placeholder 4"/>
          <p:cNvSpPr>
            <a:spLocks noGrp="1"/>
          </p:cNvSpPr>
          <p:nvPr>
            <p:ph type="sldNum" sz="quarter" idx="4"/>
          </p:nvPr>
        </p:nvSpPr>
        <p:spPr>
          <a:xfrm>
            <a:off x="9453600" y="212400"/>
            <a:ext cx="446400" cy="529200"/>
          </a:xfrm>
          <a:prstGeom prst="rect">
            <a:avLst/>
          </a:prstGeom>
        </p:spPr>
        <p:txBody>
          <a:bodyPr vert="horz" lIns="91440" tIns="45720" rIns="91440" bIns="45720" rtlCol="0" anchor="ctr"/>
          <a:lstStyle>
            <a:lvl1pPr algn="l">
              <a:defRPr sz="831" b="0" i="0">
                <a:solidFill>
                  <a:schemeClr val="bg1"/>
                </a:solidFill>
                <a:latin typeface="Caecilia LT Std Roman"/>
                <a:ea typeface="Caecilia LT Std Roman"/>
                <a:cs typeface="Caecilia LT Std Roman"/>
              </a:defRPr>
            </a:lvl1pPr>
          </a:lstStyle>
          <a:p>
            <a:fld id="{74CFB796-47D1-194A-A21B-C8DDD0F0FEAD}" type="slidenum">
              <a:rPr lang="en-US" smtClean="0"/>
              <a:pPr/>
              <a:t>‹#›</a:t>
            </a:fld>
            <a:endParaRPr lang="en-US" dirty="0"/>
          </a:p>
        </p:txBody>
      </p:sp>
      <p:grpSp>
        <p:nvGrpSpPr>
          <p:cNvPr id="34" name="Group 23">
            <a:extLst>
              <a:ext uri="{FF2B5EF4-FFF2-40B4-BE49-F238E27FC236}">
                <a16:creationId xmlns:a16="http://schemas.microsoft.com/office/drawing/2014/main" id="{2ABBEF37-96CF-446F-92B0-11653A09ADA0}"/>
              </a:ext>
            </a:extLst>
          </p:cNvPr>
          <p:cNvGrpSpPr/>
          <p:nvPr/>
        </p:nvGrpSpPr>
        <p:grpSpPr>
          <a:xfrm>
            <a:off x="9983842" y="3144199"/>
            <a:ext cx="1642259" cy="3009107"/>
            <a:chOff x="-1530425" y="3077100"/>
            <a:chExt cx="1642259" cy="3009107"/>
          </a:xfrm>
        </p:grpSpPr>
        <p:pic>
          <p:nvPicPr>
            <p:cNvPr id="35" name="Picture 34" descr="symbol---donut.png">
              <a:extLst>
                <a:ext uri="{FF2B5EF4-FFF2-40B4-BE49-F238E27FC236}">
                  <a16:creationId xmlns:a16="http://schemas.microsoft.com/office/drawing/2014/main" id="{955B9375-E76D-4747-974B-A58CA964E876}"/>
                </a:ext>
              </a:extLst>
            </p:cNvPr>
            <p:cNvPicPr>
              <a:picLocks noChangeAspect="1"/>
            </p:cNvPicPr>
            <p:nvPr/>
          </p:nvPicPr>
          <p:blipFill>
            <a:blip r:embed="rId5" cstate="print"/>
            <a:srcRect b="14842"/>
            <a:stretch>
              <a:fillRect/>
            </a:stretch>
          </p:blipFill>
          <p:spPr>
            <a:xfrm>
              <a:off x="-1428202" y="3077100"/>
              <a:ext cx="548088" cy="828092"/>
            </a:xfrm>
            <a:prstGeom prst="rect">
              <a:avLst/>
            </a:prstGeom>
          </p:spPr>
        </p:pic>
        <p:pic>
          <p:nvPicPr>
            <p:cNvPr id="36" name="Picture 35" descr="icon_information-white.png">
              <a:extLst>
                <a:ext uri="{FF2B5EF4-FFF2-40B4-BE49-F238E27FC236}">
                  <a16:creationId xmlns:a16="http://schemas.microsoft.com/office/drawing/2014/main" id="{26951814-5795-449A-BD14-2584AD1FBC76}"/>
                </a:ext>
              </a:extLst>
            </p:cNvPr>
            <p:cNvPicPr>
              <a:picLocks noChangeAspect="1"/>
            </p:cNvPicPr>
            <p:nvPr/>
          </p:nvPicPr>
          <p:blipFill>
            <a:blip r:embed="rId6" cstate="print">
              <a:lum bright="-100000"/>
            </a:blip>
            <a:stretch>
              <a:fillRect/>
            </a:stretch>
          </p:blipFill>
          <p:spPr>
            <a:xfrm>
              <a:off x="-1428202" y="3681287"/>
              <a:ext cx="121592" cy="320113"/>
            </a:xfrm>
            <a:prstGeom prst="rect">
              <a:avLst/>
            </a:prstGeom>
          </p:spPr>
        </p:pic>
        <p:sp>
          <p:nvSpPr>
            <p:cNvPr id="37" name="Rectangle 36">
              <a:extLst>
                <a:ext uri="{FF2B5EF4-FFF2-40B4-BE49-F238E27FC236}">
                  <a16:creationId xmlns:a16="http://schemas.microsoft.com/office/drawing/2014/main" id="{AD124F34-88E7-4CF9-AE36-8A4798A7AFCC}"/>
                </a:ext>
              </a:extLst>
            </p:cNvPr>
            <p:cNvSpPr/>
            <p:nvPr/>
          </p:nvSpPr>
          <p:spPr>
            <a:xfrm>
              <a:off x="-1530425" y="3962549"/>
              <a:ext cx="1642259" cy="2123658"/>
            </a:xfrm>
            <a:prstGeom prst="rect">
              <a:avLst/>
            </a:prstGeom>
          </p:spPr>
          <p:txBody>
            <a:bodyPr wrap="square">
              <a:spAutoFit/>
            </a:bodyPr>
            <a:lstStyle/>
            <a:p>
              <a:r>
                <a:rPr lang="en-GB" sz="1000" dirty="0">
                  <a:solidFill>
                    <a:srgbClr val="000000"/>
                  </a:solidFill>
                </a:rPr>
                <a:t>A number of pre-designed layouts have been created for this presentation. To choose the right layout go to</a:t>
              </a:r>
            </a:p>
            <a:p>
              <a:r>
                <a:rPr lang="en-GB" sz="1000" dirty="0">
                  <a:solidFill>
                    <a:srgbClr val="000000"/>
                  </a:solidFill>
                </a:rPr>
                <a:t>&gt;Home</a:t>
              </a:r>
            </a:p>
            <a:p>
              <a:r>
                <a:rPr lang="en-GB" sz="1000" dirty="0">
                  <a:solidFill>
                    <a:srgbClr val="000000"/>
                  </a:solidFill>
                </a:rPr>
                <a:t>&gt;New Slide</a:t>
              </a:r>
            </a:p>
            <a:p>
              <a:r>
                <a:rPr lang="en-GB" sz="1000" dirty="0">
                  <a:solidFill>
                    <a:srgbClr val="000000"/>
                  </a:solidFill>
                </a:rPr>
                <a:t>Choose the most appropriate layout for your slide content.</a:t>
              </a:r>
            </a:p>
            <a:p>
              <a:endParaRPr lang="en-GB" sz="1100" dirty="0">
                <a:solidFill>
                  <a:srgbClr val="000000"/>
                </a:solidFill>
              </a:endParaRPr>
            </a:p>
            <a:p>
              <a:endParaRPr lang="en-GB" sz="1100" dirty="0">
                <a:solidFill>
                  <a:srgbClr val="000000"/>
                </a:solidFill>
              </a:endParaRPr>
            </a:p>
          </p:txBody>
        </p:sp>
      </p:grpSp>
      <p:grpSp>
        <p:nvGrpSpPr>
          <p:cNvPr id="38" name="Group 15">
            <a:extLst>
              <a:ext uri="{FF2B5EF4-FFF2-40B4-BE49-F238E27FC236}">
                <a16:creationId xmlns:a16="http://schemas.microsoft.com/office/drawing/2014/main" id="{166E7D85-5214-4092-9D49-118F004DC030}"/>
              </a:ext>
            </a:extLst>
          </p:cNvPr>
          <p:cNvGrpSpPr/>
          <p:nvPr/>
        </p:nvGrpSpPr>
        <p:grpSpPr>
          <a:xfrm>
            <a:off x="10019233" y="0"/>
            <a:ext cx="2494606" cy="3206203"/>
            <a:chOff x="-1382920" y="782638"/>
            <a:chExt cx="2113254" cy="3206203"/>
          </a:xfrm>
        </p:grpSpPr>
        <p:grpSp>
          <p:nvGrpSpPr>
            <p:cNvPr id="39" name="Group 32">
              <a:extLst>
                <a:ext uri="{FF2B5EF4-FFF2-40B4-BE49-F238E27FC236}">
                  <a16:creationId xmlns:a16="http://schemas.microsoft.com/office/drawing/2014/main" id="{8EBECD77-71E5-4499-91F5-C4D013BBD8F1}"/>
                </a:ext>
              </a:extLst>
            </p:cNvPr>
            <p:cNvGrpSpPr/>
            <p:nvPr/>
          </p:nvGrpSpPr>
          <p:grpSpPr>
            <a:xfrm>
              <a:off x="-1368152" y="782638"/>
              <a:ext cx="2098486" cy="3206203"/>
              <a:chOff x="-1872716" y="426705"/>
              <a:chExt cx="2098486" cy="2404655"/>
            </a:xfrm>
          </p:grpSpPr>
          <p:pic>
            <p:nvPicPr>
              <p:cNvPr id="41" name="Picture 40" descr="icon_camera_circle.png">
                <a:extLst>
                  <a:ext uri="{FF2B5EF4-FFF2-40B4-BE49-F238E27FC236}">
                    <a16:creationId xmlns:a16="http://schemas.microsoft.com/office/drawing/2014/main" id="{246F5DC5-7992-4E9C-B592-A2F1872F30A1}"/>
                  </a:ext>
                </a:extLst>
              </p:cNvPr>
              <p:cNvPicPr>
                <a:picLocks/>
              </p:cNvPicPr>
              <p:nvPr/>
            </p:nvPicPr>
            <p:blipFill>
              <a:blip r:embed="rId7" cstate="screen">
                <a:lum bright="-100000"/>
              </a:blip>
              <a:stretch>
                <a:fillRect/>
              </a:stretch>
            </p:blipFill>
            <p:spPr>
              <a:xfrm>
                <a:off x="-1764703" y="426705"/>
                <a:ext cx="542841" cy="480083"/>
              </a:xfrm>
              <a:prstGeom prst="rect">
                <a:avLst/>
              </a:prstGeom>
              <a:noFill/>
              <a:ln>
                <a:noFill/>
              </a:ln>
            </p:spPr>
          </p:pic>
          <p:sp>
            <p:nvSpPr>
              <p:cNvPr id="42" name="TextBox 41">
                <a:extLst>
                  <a:ext uri="{FF2B5EF4-FFF2-40B4-BE49-F238E27FC236}">
                    <a16:creationId xmlns:a16="http://schemas.microsoft.com/office/drawing/2014/main" id="{7D988BCA-9828-426C-853F-A5378943F963}"/>
                  </a:ext>
                </a:extLst>
              </p:cNvPr>
              <p:cNvSpPr txBox="1"/>
              <p:nvPr/>
            </p:nvSpPr>
            <p:spPr>
              <a:xfrm>
                <a:off x="-1872716" y="984698"/>
                <a:ext cx="2098486" cy="1846662"/>
              </a:xfrm>
              <a:prstGeom prst="rect">
                <a:avLst/>
              </a:prstGeom>
              <a:noFill/>
            </p:spPr>
            <p:txBody>
              <a:bodyPr wrap="square" lIns="0" tIns="0" rIns="0" bIns="0" rtlCol="0">
                <a:spAutoFit/>
              </a:bodyPr>
              <a:lstStyle/>
              <a:p>
                <a:r>
                  <a:rPr lang="en-GB" sz="1000" dirty="0">
                    <a:solidFill>
                      <a:srgbClr val="000000"/>
                    </a:solidFill>
                  </a:rPr>
                  <a:t>As this presentation uses ‘special’ fonts the presentation should always</a:t>
                </a:r>
                <a:r>
                  <a:rPr lang="en-GB" sz="1000" baseline="0" dirty="0">
                    <a:solidFill>
                      <a:srgbClr val="000000"/>
                    </a:solidFill>
                  </a:rPr>
                  <a:t> be saved as a PDF before circulating externally.</a:t>
                </a:r>
              </a:p>
              <a:p>
                <a:endParaRPr lang="en-GB" sz="1000" baseline="0" dirty="0">
                  <a:solidFill>
                    <a:srgbClr val="000000"/>
                  </a:solidFill>
                </a:endParaRPr>
              </a:p>
              <a:p>
                <a:r>
                  <a:rPr lang="en-GB" sz="1000" baseline="0" dirty="0">
                    <a:solidFill>
                      <a:srgbClr val="000000"/>
                    </a:solidFill>
                  </a:rPr>
                  <a:t>To save as a PDF…</a:t>
                </a:r>
              </a:p>
              <a:p>
                <a:r>
                  <a:rPr lang="en-GB" sz="1000" baseline="0" dirty="0">
                    <a:solidFill>
                      <a:srgbClr val="000000"/>
                    </a:solidFill>
                  </a:rPr>
                  <a:t>&gt;Office Button</a:t>
                </a:r>
              </a:p>
              <a:p>
                <a:r>
                  <a:rPr lang="en-GB" sz="1000" baseline="0" dirty="0">
                    <a:solidFill>
                      <a:srgbClr val="000000"/>
                    </a:solidFill>
                  </a:rPr>
                  <a:t>&gt;Save As</a:t>
                </a:r>
              </a:p>
              <a:p>
                <a:r>
                  <a:rPr lang="en-GB" sz="1000" baseline="0" dirty="0">
                    <a:solidFill>
                      <a:srgbClr val="000000"/>
                    </a:solidFill>
                  </a:rPr>
                  <a:t>&gt;PDF or XPS</a:t>
                </a:r>
              </a:p>
              <a:p>
                <a:r>
                  <a:rPr lang="en-GB" sz="1000" baseline="0" dirty="0">
                    <a:solidFill>
                      <a:srgbClr val="000000"/>
                    </a:solidFill>
                  </a:rPr>
                  <a:t>(Save as PDF)</a:t>
                </a:r>
              </a:p>
              <a:p>
                <a:endParaRPr lang="en-GB" sz="1000" baseline="0" dirty="0">
                  <a:solidFill>
                    <a:srgbClr val="000000"/>
                  </a:solidFill>
                </a:endParaRPr>
              </a:p>
              <a:p>
                <a:endParaRPr lang="en-GB" sz="1000" baseline="0" dirty="0">
                  <a:solidFill>
                    <a:srgbClr val="000000"/>
                  </a:solidFill>
                </a:endParaRPr>
              </a:p>
              <a:p>
                <a:r>
                  <a:rPr lang="en-GB" sz="1000" baseline="0" dirty="0">
                    <a:solidFill>
                      <a:srgbClr val="000000"/>
                    </a:solidFill>
                  </a:rPr>
                  <a:t>Failure to do this will result in PowerPoint replacing the fonts and the presentation will not display correctly.</a:t>
                </a:r>
                <a:endParaRPr lang="en-GB" sz="1000" dirty="0">
                  <a:solidFill>
                    <a:srgbClr val="000000"/>
                  </a:solidFill>
                </a:endParaRPr>
              </a:p>
              <a:p>
                <a:endParaRPr lang="en-GB" sz="1000" dirty="0">
                  <a:solidFill>
                    <a:srgbClr val="000000"/>
                  </a:solidFill>
                </a:endParaRPr>
              </a:p>
            </p:txBody>
          </p:sp>
          <p:pic>
            <p:nvPicPr>
              <p:cNvPr id="43" name="Picture 42" descr="icon_information-white.png">
                <a:extLst>
                  <a:ext uri="{FF2B5EF4-FFF2-40B4-BE49-F238E27FC236}">
                    <a16:creationId xmlns:a16="http://schemas.microsoft.com/office/drawing/2014/main" id="{CFF86AEB-291A-4CD9-A710-B3202667470F}"/>
                  </a:ext>
                </a:extLst>
              </p:cNvPr>
              <p:cNvPicPr>
                <a:picLocks noChangeAspect="1"/>
              </p:cNvPicPr>
              <p:nvPr/>
            </p:nvPicPr>
            <p:blipFill>
              <a:blip r:embed="rId6" cstate="screen">
                <a:lum bright="-100000"/>
              </a:blip>
              <a:stretch>
                <a:fillRect/>
              </a:stretch>
            </p:blipFill>
            <p:spPr>
              <a:xfrm>
                <a:off x="-1764703" y="660661"/>
                <a:ext cx="121592" cy="240085"/>
              </a:xfrm>
              <a:prstGeom prst="rect">
                <a:avLst/>
              </a:prstGeom>
            </p:spPr>
          </p:pic>
        </p:grpSp>
        <p:pic>
          <p:nvPicPr>
            <p:cNvPr id="40" name="Picture 39" descr="alert-icon.png">
              <a:extLst>
                <a:ext uri="{FF2B5EF4-FFF2-40B4-BE49-F238E27FC236}">
                  <a16:creationId xmlns:a16="http://schemas.microsoft.com/office/drawing/2014/main" id="{AAE8DE21-8C20-4A0C-9153-F77184C2CF79}"/>
                </a:ext>
              </a:extLst>
            </p:cNvPr>
            <p:cNvPicPr>
              <a:picLocks/>
            </p:cNvPicPr>
            <p:nvPr/>
          </p:nvPicPr>
          <p:blipFill>
            <a:blip r:embed="rId8" cstate="screen">
              <a:lum bright="-99000"/>
            </a:blip>
            <a:stretch>
              <a:fillRect/>
            </a:stretch>
          </p:blipFill>
          <p:spPr>
            <a:xfrm>
              <a:off x="-1382920" y="3061740"/>
              <a:ext cx="240924" cy="285802"/>
            </a:xfrm>
            <a:prstGeom prst="rect">
              <a:avLst/>
            </a:prstGeom>
          </p:spPr>
        </p:pic>
      </p:grpSp>
    </p:spTree>
    <p:extLst>
      <p:ext uri="{BB962C8B-B14F-4D97-AF65-F5344CB8AC3E}">
        <p14:creationId xmlns:p14="http://schemas.microsoft.com/office/powerpoint/2010/main" val="1825996680"/>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675" r:id="rId3"/>
  </p:sldLayoutIdLst>
  <p:transition>
    <p:fade/>
  </p:transition>
  <p:hf hdr="0" ftr="0" dt="0"/>
  <p:txStyles>
    <p:titleStyle>
      <a:lvl1pPr algn="l" defTabSz="632986" rtl="0" eaLnBrk="1" latinLnBrk="0" hangingPunct="1">
        <a:lnSpc>
          <a:spcPct val="90000"/>
        </a:lnSpc>
        <a:spcBef>
          <a:spcPct val="0"/>
        </a:spcBef>
        <a:buNone/>
        <a:defRPr sz="2423" b="0" i="0" kern="1200">
          <a:solidFill>
            <a:schemeClr val="tx2"/>
          </a:solidFill>
          <a:latin typeface="CaECILIA"/>
          <a:ea typeface="Caecilia Com 45 Light" charset="0"/>
          <a:cs typeface="CaECILIA"/>
        </a:defRPr>
      </a:lvl1pPr>
    </p:titleStyle>
    <p:bodyStyle>
      <a:lvl1pPr marL="0" indent="0" algn="l" defTabSz="632986" rtl="0" eaLnBrk="1" latinLnBrk="0" hangingPunct="1">
        <a:lnSpc>
          <a:spcPts val="969"/>
        </a:lnSpc>
        <a:spcBef>
          <a:spcPts val="554"/>
        </a:spcBef>
        <a:spcAft>
          <a:spcPts val="208"/>
        </a:spcAft>
        <a:buFont typeface="Arial" panose="020B0604020202020204" pitchFamily="34" charset="0"/>
        <a:buNone/>
        <a:defRPr sz="969" b="0" i="0" kern="1200">
          <a:solidFill>
            <a:schemeClr val="accent1"/>
          </a:solidFill>
          <a:latin typeface="+mn-lt"/>
          <a:ea typeface="Caecilia Com 45 Light" charset="0"/>
          <a:cs typeface="Caecilia Com 45 Light" charset="0"/>
        </a:defRPr>
      </a:lvl1pPr>
      <a:lvl2pPr marL="5495" indent="0" algn="l" defTabSz="632986" rtl="0" eaLnBrk="1" latinLnBrk="0" hangingPunct="1">
        <a:lnSpc>
          <a:spcPts val="762"/>
        </a:lnSpc>
        <a:spcBef>
          <a:spcPts val="208"/>
        </a:spcBef>
        <a:spcAft>
          <a:spcPts val="415"/>
        </a:spcAft>
        <a:buFont typeface=".AppleSystemUIFont" charset="-120"/>
        <a:buNone/>
        <a:tabLst/>
        <a:defRPr sz="762" b="1" i="0" kern="1200">
          <a:solidFill>
            <a:schemeClr val="tx1"/>
          </a:solidFill>
          <a:latin typeface="+mn-lt"/>
          <a:ea typeface="Caecilia Com 45 Light" charset="0"/>
          <a:cs typeface="Caecilia Com 45 Light" charset="0"/>
        </a:defRPr>
      </a:lvl2pPr>
      <a:lvl3pPr marL="5495" indent="0" algn="l" defTabSz="632986" rtl="0" eaLnBrk="1" latinLnBrk="0" hangingPunct="1">
        <a:lnSpc>
          <a:spcPts val="692"/>
        </a:lnSpc>
        <a:spcBef>
          <a:spcPts val="0"/>
        </a:spcBef>
        <a:spcAft>
          <a:spcPts val="208"/>
        </a:spcAft>
        <a:buFont typeface=".AppleSystemUIFont" charset="-120"/>
        <a:buNone/>
        <a:tabLst/>
        <a:defRPr sz="692" b="0" i="0" kern="1200">
          <a:solidFill>
            <a:schemeClr val="tx1"/>
          </a:solidFill>
          <a:latin typeface="+mn-lt"/>
          <a:ea typeface="Caecilia Com 45 Light" charset="0"/>
          <a:cs typeface="Caecilia Com 45 Light" charset="0"/>
        </a:defRPr>
      </a:lvl3pPr>
      <a:lvl4pPr marL="94508" indent="-89015" algn="l" defTabSz="632986" rtl="0" eaLnBrk="1" latinLnBrk="0" hangingPunct="1">
        <a:lnSpc>
          <a:spcPts val="692"/>
        </a:lnSpc>
        <a:spcBef>
          <a:spcPts val="0"/>
        </a:spcBef>
        <a:spcAft>
          <a:spcPts val="208"/>
        </a:spcAft>
        <a:buClr>
          <a:schemeClr val="accent1"/>
        </a:buClr>
        <a:buSzPct val="85000"/>
        <a:buFont typeface="LucidaGrande" charset="0"/>
        <a:buChar char="•"/>
        <a:tabLst/>
        <a:defRPr sz="692" b="0" i="0" kern="1200">
          <a:solidFill>
            <a:schemeClr val="tx1"/>
          </a:solidFill>
          <a:latin typeface="+mn-lt"/>
          <a:ea typeface="Caecilia Com 45 Light" charset="0"/>
          <a:cs typeface="Caecilia Com 45 Light" charset="0"/>
        </a:defRPr>
      </a:lvl4pPr>
      <a:lvl5pPr marL="185721" indent="-91211" algn="l" defTabSz="632986" rtl="0" eaLnBrk="1" latinLnBrk="0" hangingPunct="1">
        <a:lnSpc>
          <a:spcPts val="692"/>
        </a:lnSpc>
        <a:spcBef>
          <a:spcPts val="0"/>
        </a:spcBef>
        <a:spcAft>
          <a:spcPts val="208"/>
        </a:spcAft>
        <a:buFont typeface=".AppleSystemUIFont" charset="-120"/>
        <a:buChar char="-"/>
        <a:tabLst/>
        <a:defRPr sz="692" b="0" i="0" kern="1200">
          <a:solidFill>
            <a:schemeClr val="tx1"/>
          </a:solidFill>
          <a:latin typeface="+mn-lt"/>
          <a:ea typeface="Caecilia Com 45 Light" charset="0"/>
          <a:cs typeface="Caecilia Com 45 Light" charset="0"/>
        </a:defRPr>
      </a:lvl5pPr>
      <a:lvl6pPr marL="1740712" indent="-158247" algn="l" defTabSz="632986"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205" indent="-158247" algn="l" defTabSz="632986"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699" indent="-158247" algn="l" defTabSz="632986"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191" indent="-158247" algn="l" defTabSz="632986"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p:bodyStyle>
    <p:otherStyle>
      <a:defPPr>
        <a:defRPr lang="en-US"/>
      </a:defPPr>
      <a:lvl1pPr marL="0" algn="l" defTabSz="632986" rtl="0" eaLnBrk="1" latinLnBrk="0" hangingPunct="1">
        <a:defRPr sz="1246" kern="1200">
          <a:solidFill>
            <a:schemeClr val="tx1"/>
          </a:solidFill>
          <a:latin typeface="+mn-lt"/>
          <a:ea typeface="+mn-ea"/>
          <a:cs typeface="+mn-cs"/>
        </a:defRPr>
      </a:lvl1pPr>
      <a:lvl2pPr marL="316493" algn="l" defTabSz="632986" rtl="0" eaLnBrk="1" latinLnBrk="0" hangingPunct="1">
        <a:defRPr sz="1246" kern="1200">
          <a:solidFill>
            <a:schemeClr val="tx1"/>
          </a:solidFill>
          <a:latin typeface="+mn-lt"/>
          <a:ea typeface="+mn-ea"/>
          <a:cs typeface="+mn-cs"/>
        </a:defRPr>
      </a:lvl2pPr>
      <a:lvl3pPr marL="632986" algn="l" defTabSz="632986" rtl="0" eaLnBrk="1" latinLnBrk="0" hangingPunct="1">
        <a:defRPr sz="1246" kern="1200">
          <a:solidFill>
            <a:schemeClr val="tx1"/>
          </a:solidFill>
          <a:latin typeface="+mn-lt"/>
          <a:ea typeface="+mn-ea"/>
          <a:cs typeface="+mn-cs"/>
        </a:defRPr>
      </a:lvl3pPr>
      <a:lvl4pPr marL="949479" algn="l" defTabSz="632986" rtl="0" eaLnBrk="1" latinLnBrk="0" hangingPunct="1">
        <a:defRPr sz="1246" kern="1200">
          <a:solidFill>
            <a:schemeClr val="tx1"/>
          </a:solidFill>
          <a:latin typeface="+mn-lt"/>
          <a:ea typeface="+mn-ea"/>
          <a:cs typeface="+mn-cs"/>
        </a:defRPr>
      </a:lvl4pPr>
      <a:lvl5pPr marL="1265973" algn="l" defTabSz="632986" rtl="0" eaLnBrk="1" latinLnBrk="0" hangingPunct="1">
        <a:defRPr sz="1246" kern="1200">
          <a:solidFill>
            <a:schemeClr val="tx1"/>
          </a:solidFill>
          <a:latin typeface="+mn-lt"/>
          <a:ea typeface="+mn-ea"/>
          <a:cs typeface="+mn-cs"/>
        </a:defRPr>
      </a:lvl5pPr>
      <a:lvl6pPr marL="1582465" algn="l" defTabSz="632986" rtl="0" eaLnBrk="1" latinLnBrk="0" hangingPunct="1">
        <a:defRPr sz="1246" kern="1200">
          <a:solidFill>
            <a:schemeClr val="tx1"/>
          </a:solidFill>
          <a:latin typeface="+mn-lt"/>
          <a:ea typeface="+mn-ea"/>
          <a:cs typeface="+mn-cs"/>
        </a:defRPr>
      </a:lvl6pPr>
      <a:lvl7pPr marL="1898958" algn="l" defTabSz="632986" rtl="0" eaLnBrk="1" latinLnBrk="0" hangingPunct="1">
        <a:defRPr sz="1246" kern="1200">
          <a:solidFill>
            <a:schemeClr val="tx1"/>
          </a:solidFill>
          <a:latin typeface="+mn-lt"/>
          <a:ea typeface="+mn-ea"/>
          <a:cs typeface="+mn-cs"/>
        </a:defRPr>
      </a:lvl7pPr>
      <a:lvl8pPr marL="2215451" algn="l" defTabSz="632986" rtl="0" eaLnBrk="1" latinLnBrk="0" hangingPunct="1">
        <a:defRPr sz="1246" kern="1200">
          <a:solidFill>
            <a:schemeClr val="tx1"/>
          </a:solidFill>
          <a:latin typeface="+mn-lt"/>
          <a:ea typeface="+mn-ea"/>
          <a:cs typeface="+mn-cs"/>
        </a:defRPr>
      </a:lvl8pPr>
      <a:lvl9pPr marL="2531945" algn="l" defTabSz="632986" rtl="0" eaLnBrk="1" latinLnBrk="0" hangingPunct="1">
        <a:defRPr sz="124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1" userDrawn="1">
          <p15:clr>
            <a:srgbClr val="F26B43"/>
          </p15:clr>
        </p15:guide>
        <p15:guide id="2" pos="8307" userDrawn="1">
          <p15:clr>
            <a:srgbClr val="F26B43"/>
          </p15:clr>
        </p15:guide>
        <p15:guide id="3" orient="horz" pos="2830" userDrawn="1">
          <p15:clr>
            <a:srgbClr val="F26B43"/>
          </p15:clr>
        </p15:guide>
        <p15:guide id="4" pos="673" userDrawn="1">
          <p15:clr>
            <a:srgbClr val="F26B43"/>
          </p15:clr>
        </p15:guide>
        <p15:guide id="5" pos="4507" userDrawn="1">
          <p15:clr>
            <a:srgbClr val="F26B43"/>
          </p15:clr>
        </p15:guide>
        <p15:guide id="6" orient="horz" pos="1495" userDrawn="1">
          <p15:clr>
            <a:srgbClr val="F26B43"/>
          </p15:clr>
        </p15:guide>
        <p15:guide id="7" pos="347" userDrawn="1">
          <p15:clr>
            <a:srgbClr val="F26B43"/>
          </p15:clr>
        </p15:guide>
        <p15:guide id="8" pos="8667" userDrawn="1">
          <p15:clr>
            <a:srgbClr val="F26B43"/>
          </p15:clr>
        </p15:guide>
        <p15:guide id="9" orient="horz" pos="616" userDrawn="1">
          <p15:clr>
            <a:srgbClr val="F26B43"/>
          </p15:clr>
        </p15:guide>
        <p15:guide id="10" pos="3130" userDrawn="1">
          <p15:clr>
            <a:srgbClr val="F26B43"/>
          </p15:clr>
        </p15:guide>
        <p15:guide id="11" pos="3262" userDrawn="1">
          <p15:clr>
            <a:srgbClr val="F26B43"/>
          </p15:clr>
        </p15:guide>
        <p15:guide id="12" pos="5719" userDrawn="1">
          <p15:clr>
            <a:srgbClr val="F26B43"/>
          </p15:clr>
        </p15:guide>
        <p15:guide id="13" pos="5850" userDrawn="1">
          <p15:clr>
            <a:srgbClr val="F26B43"/>
          </p15:clr>
        </p15:guide>
        <p15:guide id="14" pos="4572" userDrawn="1">
          <p15:clr>
            <a:srgbClr val="F26B43"/>
          </p15:clr>
        </p15:guide>
        <p15:guide id="15" pos="4442" userDrawn="1">
          <p15:clr>
            <a:srgbClr val="F26B43"/>
          </p15:clr>
        </p15:guide>
        <p15:guide id="16" orient="horz" pos="1166" userDrawn="1">
          <p15:clr>
            <a:srgbClr val="F26B43"/>
          </p15:clr>
        </p15:guide>
        <p15:guide id="17" orient="horz" pos="2673" userDrawn="1">
          <p15:clr>
            <a:srgbClr val="F26B43"/>
          </p15:clr>
        </p15:guide>
        <p15:guide id="18" orient="horz" pos="2516"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9" name="Group 23">
            <a:extLst>
              <a:ext uri="{FF2B5EF4-FFF2-40B4-BE49-F238E27FC236}">
                <a16:creationId xmlns:a16="http://schemas.microsoft.com/office/drawing/2014/main" id="{AAF07F6C-9477-4F27-912A-DA52CE3C66BD}"/>
              </a:ext>
            </a:extLst>
          </p:cNvPr>
          <p:cNvGrpSpPr/>
          <p:nvPr/>
        </p:nvGrpSpPr>
        <p:grpSpPr>
          <a:xfrm>
            <a:off x="9983842" y="3144199"/>
            <a:ext cx="1642259" cy="3009107"/>
            <a:chOff x="-1530425" y="3077100"/>
            <a:chExt cx="1642259" cy="3009107"/>
          </a:xfrm>
        </p:grpSpPr>
        <p:pic>
          <p:nvPicPr>
            <p:cNvPr id="40" name="Picture 39" descr="symbol---donut.png">
              <a:extLst>
                <a:ext uri="{FF2B5EF4-FFF2-40B4-BE49-F238E27FC236}">
                  <a16:creationId xmlns:a16="http://schemas.microsoft.com/office/drawing/2014/main" id="{BD5F9D31-C432-48A8-BAF0-5278A8FAA7ED}"/>
                </a:ext>
              </a:extLst>
            </p:cNvPr>
            <p:cNvPicPr>
              <a:picLocks noChangeAspect="1"/>
            </p:cNvPicPr>
            <p:nvPr/>
          </p:nvPicPr>
          <p:blipFill>
            <a:blip r:embed="rId10" cstate="print"/>
            <a:srcRect b="14842"/>
            <a:stretch>
              <a:fillRect/>
            </a:stretch>
          </p:blipFill>
          <p:spPr>
            <a:xfrm>
              <a:off x="-1428202" y="3077100"/>
              <a:ext cx="548088" cy="828092"/>
            </a:xfrm>
            <a:prstGeom prst="rect">
              <a:avLst/>
            </a:prstGeom>
          </p:spPr>
        </p:pic>
        <p:pic>
          <p:nvPicPr>
            <p:cNvPr id="41" name="Picture 40" descr="icon_information-white.png">
              <a:extLst>
                <a:ext uri="{FF2B5EF4-FFF2-40B4-BE49-F238E27FC236}">
                  <a16:creationId xmlns:a16="http://schemas.microsoft.com/office/drawing/2014/main" id="{878EEF56-9278-4584-B6A3-79403E5A9B3A}"/>
                </a:ext>
              </a:extLst>
            </p:cNvPr>
            <p:cNvPicPr>
              <a:picLocks noChangeAspect="1"/>
            </p:cNvPicPr>
            <p:nvPr/>
          </p:nvPicPr>
          <p:blipFill>
            <a:blip r:embed="rId11" cstate="print">
              <a:lum bright="-100000"/>
            </a:blip>
            <a:stretch>
              <a:fillRect/>
            </a:stretch>
          </p:blipFill>
          <p:spPr>
            <a:xfrm>
              <a:off x="-1428202" y="3681287"/>
              <a:ext cx="121592" cy="320113"/>
            </a:xfrm>
            <a:prstGeom prst="rect">
              <a:avLst/>
            </a:prstGeom>
          </p:spPr>
        </p:pic>
        <p:sp>
          <p:nvSpPr>
            <p:cNvPr id="42" name="Rectangle 41">
              <a:extLst>
                <a:ext uri="{FF2B5EF4-FFF2-40B4-BE49-F238E27FC236}">
                  <a16:creationId xmlns:a16="http://schemas.microsoft.com/office/drawing/2014/main" id="{24519AA8-EF5F-46F4-B251-E14DE5717DA6}"/>
                </a:ext>
              </a:extLst>
            </p:cNvPr>
            <p:cNvSpPr/>
            <p:nvPr/>
          </p:nvSpPr>
          <p:spPr>
            <a:xfrm>
              <a:off x="-1530425" y="3962549"/>
              <a:ext cx="1642259" cy="2123658"/>
            </a:xfrm>
            <a:prstGeom prst="rect">
              <a:avLst/>
            </a:prstGeom>
          </p:spPr>
          <p:txBody>
            <a:bodyPr wrap="square">
              <a:spAutoFit/>
            </a:bodyPr>
            <a:lstStyle/>
            <a:p>
              <a:r>
                <a:rPr lang="en-GB" sz="1000" dirty="0">
                  <a:solidFill>
                    <a:srgbClr val="000000"/>
                  </a:solidFill>
                </a:rPr>
                <a:t>A number of pre-designed layouts have been created for this presentation. To choose the right layout go to</a:t>
              </a:r>
            </a:p>
            <a:p>
              <a:r>
                <a:rPr lang="en-GB" sz="1000" dirty="0">
                  <a:solidFill>
                    <a:srgbClr val="000000"/>
                  </a:solidFill>
                </a:rPr>
                <a:t>&gt;Home</a:t>
              </a:r>
            </a:p>
            <a:p>
              <a:r>
                <a:rPr lang="en-GB" sz="1000" dirty="0">
                  <a:solidFill>
                    <a:srgbClr val="000000"/>
                  </a:solidFill>
                </a:rPr>
                <a:t>&gt;New Slide</a:t>
              </a:r>
            </a:p>
            <a:p>
              <a:r>
                <a:rPr lang="en-GB" sz="1000" dirty="0">
                  <a:solidFill>
                    <a:srgbClr val="000000"/>
                  </a:solidFill>
                </a:rPr>
                <a:t>Choose the most appropriate layout for your slide content.</a:t>
              </a:r>
            </a:p>
            <a:p>
              <a:endParaRPr lang="en-GB" sz="1100" dirty="0">
                <a:solidFill>
                  <a:srgbClr val="000000"/>
                </a:solidFill>
              </a:endParaRPr>
            </a:p>
            <a:p>
              <a:endParaRPr lang="en-GB" sz="1100" dirty="0">
                <a:solidFill>
                  <a:srgbClr val="000000"/>
                </a:solidFill>
              </a:endParaRPr>
            </a:p>
          </p:txBody>
        </p:sp>
      </p:grpSp>
      <p:sp>
        <p:nvSpPr>
          <p:cNvPr id="15" name="Slide Number Placeholder 4"/>
          <p:cNvSpPr>
            <a:spLocks noGrp="1"/>
          </p:cNvSpPr>
          <p:nvPr>
            <p:ph type="sldNum" sz="quarter" idx="4"/>
          </p:nvPr>
        </p:nvSpPr>
        <p:spPr>
          <a:xfrm>
            <a:off x="9453600" y="309600"/>
            <a:ext cx="446400" cy="529200"/>
          </a:xfrm>
          <a:prstGeom prst="rect">
            <a:avLst/>
          </a:prstGeom>
        </p:spPr>
        <p:txBody>
          <a:bodyPr vert="horz" lIns="91440" tIns="45720" rIns="91440" bIns="45720" rtlCol="0" anchor="ctr"/>
          <a:lstStyle>
            <a:lvl1pPr algn="l">
              <a:defRPr sz="831" b="0" i="0">
                <a:solidFill>
                  <a:schemeClr val="tx1"/>
                </a:solidFill>
                <a:latin typeface="+mn-lt"/>
                <a:ea typeface="Caecilia LT Std Roman"/>
                <a:cs typeface="Caecilia LT Std Roman"/>
              </a:defRPr>
            </a:lvl1pPr>
          </a:lstStyle>
          <a:p>
            <a:fld id="{74CFB796-47D1-194A-A21B-C8DDD0F0FEAD}" type="slidenum">
              <a:rPr lang="en-US" smtClean="0"/>
              <a:pPr/>
              <a:t>‹#›</a:t>
            </a:fld>
            <a:endParaRPr lang="en-US" dirty="0"/>
          </a:p>
        </p:txBody>
      </p:sp>
      <p:grpSp>
        <p:nvGrpSpPr>
          <p:cNvPr id="20" name="Group 15">
            <a:extLst>
              <a:ext uri="{FF2B5EF4-FFF2-40B4-BE49-F238E27FC236}">
                <a16:creationId xmlns:a16="http://schemas.microsoft.com/office/drawing/2014/main" id="{F6B4F686-0B90-456B-B659-D2850C9903CB}"/>
              </a:ext>
            </a:extLst>
          </p:cNvPr>
          <p:cNvGrpSpPr/>
          <p:nvPr/>
        </p:nvGrpSpPr>
        <p:grpSpPr>
          <a:xfrm>
            <a:off x="10019233" y="0"/>
            <a:ext cx="2494606" cy="3206203"/>
            <a:chOff x="-1382920" y="782638"/>
            <a:chExt cx="2113254" cy="3206203"/>
          </a:xfrm>
        </p:grpSpPr>
        <p:grpSp>
          <p:nvGrpSpPr>
            <p:cNvPr id="34" name="Group 32">
              <a:extLst>
                <a:ext uri="{FF2B5EF4-FFF2-40B4-BE49-F238E27FC236}">
                  <a16:creationId xmlns:a16="http://schemas.microsoft.com/office/drawing/2014/main" id="{E4D353B3-7AC5-4CEF-A91D-907E023CD0C3}"/>
                </a:ext>
              </a:extLst>
            </p:cNvPr>
            <p:cNvGrpSpPr/>
            <p:nvPr/>
          </p:nvGrpSpPr>
          <p:grpSpPr>
            <a:xfrm>
              <a:off x="-1368152" y="782638"/>
              <a:ext cx="2098486" cy="3206203"/>
              <a:chOff x="-1872716" y="426705"/>
              <a:chExt cx="2098486" cy="2404655"/>
            </a:xfrm>
          </p:grpSpPr>
          <p:pic>
            <p:nvPicPr>
              <p:cNvPr id="36" name="Picture 35" descr="icon_camera_circle.png">
                <a:extLst>
                  <a:ext uri="{FF2B5EF4-FFF2-40B4-BE49-F238E27FC236}">
                    <a16:creationId xmlns:a16="http://schemas.microsoft.com/office/drawing/2014/main" id="{48569858-EF32-469F-B19D-3E872B9DB92A}"/>
                  </a:ext>
                </a:extLst>
              </p:cNvPr>
              <p:cNvPicPr>
                <a:picLocks/>
              </p:cNvPicPr>
              <p:nvPr/>
            </p:nvPicPr>
            <p:blipFill>
              <a:blip r:embed="rId12" cstate="screen">
                <a:lum bright="-100000"/>
              </a:blip>
              <a:stretch>
                <a:fillRect/>
              </a:stretch>
            </p:blipFill>
            <p:spPr>
              <a:xfrm>
                <a:off x="-1764703" y="426705"/>
                <a:ext cx="542841" cy="480083"/>
              </a:xfrm>
              <a:prstGeom prst="rect">
                <a:avLst/>
              </a:prstGeom>
              <a:noFill/>
              <a:ln>
                <a:noFill/>
              </a:ln>
            </p:spPr>
          </p:pic>
          <p:sp>
            <p:nvSpPr>
              <p:cNvPr id="37" name="TextBox 36">
                <a:extLst>
                  <a:ext uri="{FF2B5EF4-FFF2-40B4-BE49-F238E27FC236}">
                    <a16:creationId xmlns:a16="http://schemas.microsoft.com/office/drawing/2014/main" id="{5A4D29CF-10CA-4620-901F-2F047355C5D2}"/>
                  </a:ext>
                </a:extLst>
              </p:cNvPr>
              <p:cNvSpPr txBox="1"/>
              <p:nvPr/>
            </p:nvSpPr>
            <p:spPr>
              <a:xfrm>
                <a:off x="-1872716" y="984698"/>
                <a:ext cx="2098486" cy="1846662"/>
              </a:xfrm>
              <a:prstGeom prst="rect">
                <a:avLst/>
              </a:prstGeom>
              <a:noFill/>
            </p:spPr>
            <p:txBody>
              <a:bodyPr wrap="square" lIns="0" tIns="0" rIns="0" bIns="0" rtlCol="0">
                <a:spAutoFit/>
              </a:bodyPr>
              <a:lstStyle/>
              <a:p>
                <a:r>
                  <a:rPr lang="en-GB" sz="1000" dirty="0">
                    <a:solidFill>
                      <a:srgbClr val="000000"/>
                    </a:solidFill>
                  </a:rPr>
                  <a:t>As this presentation uses ‘special’ fonts the presentation should always</a:t>
                </a:r>
                <a:r>
                  <a:rPr lang="en-GB" sz="1000" baseline="0" dirty="0">
                    <a:solidFill>
                      <a:srgbClr val="000000"/>
                    </a:solidFill>
                  </a:rPr>
                  <a:t> be saved as a PDF before circulating externally.</a:t>
                </a:r>
              </a:p>
              <a:p>
                <a:endParaRPr lang="en-GB" sz="1000" baseline="0" dirty="0">
                  <a:solidFill>
                    <a:srgbClr val="000000"/>
                  </a:solidFill>
                </a:endParaRPr>
              </a:p>
              <a:p>
                <a:r>
                  <a:rPr lang="en-GB" sz="1000" baseline="0" dirty="0">
                    <a:solidFill>
                      <a:srgbClr val="000000"/>
                    </a:solidFill>
                  </a:rPr>
                  <a:t>To save as a PDF…</a:t>
                </a:r>
              </a:p>
              <a:p>
                <a:r>
                  <a:rPr lang="en-GB" sz="1000" baseline="0" dirty="0">
                    <a:solidFill>
                      <a:srgbClr val="000000"/>
                    </a:solidFill>
                  </a:rPr>
                  <a:t>&gt;Office Button</a:t>
                </a:r>
              </a:p>
              <a:p>
                <a:r>
                  <a:rPr lang="en-GB" sz="1000" baseline="0" dirty="0">
                    <a:solidFill>
                      <a:srgbClr val="000000"/>
                    </a:solidFill>
                  </a:rPr>
                  <a:t>&gt;Save As</a:t>
                </a:r>
              </a:p>
              <a:p>
                <a:r>
                  <a:rPr lang="en-GB" sz="1000" baseline="0" dirty="0">
                    <a:solidFill>
                      <a:srgbClr val="000000"/>
                    </a:solidFill>
                  </a:rPr>
                  <a:t>&gt;PDF or XPS</a:t>
                </a:r>
              </a:p>
              <a:p>
                <a:r>
                  <a:rPr lang="en-GB" sz="1000" baseline="0" dirty="0">
                    <a:solidFill>
                      <a:srgbClr val="000000"/>
                    </a:solidFill>
                  </a:rPr>
                  <a:t>(Save as PDF)</a:t>
                </a:r>
              </a:p>
              <a:p>
                <a:endParaRPr lang="en-GB" sz="1000" baseline="0" dirty="0">
                  <a:solidFill>
                    <a:srgbClr val="000000"/>
                  </a:solidFill>
                </a:endParaRPr>
              </a:p>
              <a:p>
                <a:endParaRPr lang="en-GB" sz="1000" baseline="0" dirty="0">
                  <a:solidFill>
                    <a:srgbClr val="000000"/>
                  </a:solidFill>
                </a:endParaRPr>
              </a:p>
              <a:p>
                <a:r>
                  <a:rPr lang="en-GB" sz="1000" baseline="0" dirty="0">
                    <a:solidFill>
                      <a:srgbClr val="000000"/>
                    </a:solidFill>
                  </a:rPr>
                  <a:t>Failure to do this will result in PowerPoint replacing the fonts and the presentation will not display correctly.</a:t>
                </a:r>
                <a:endParaRPr lang="en-GB" sz="1000" dirty="0">
                  <a:solidFill>
                    <a:srgbClr val="000000"/>
                  </a:solidFill>
                </a:endParaRPr>
              </a:p>
              <a:p>
                <a:endParaRPr lang="en-GB" sz="1000" dirty="0">
                  <a:solidFill>
                    <a:srgbClr val="000000"/>
                  </a:solidFill>
                </a:endParaRPr>
              </a:p>
            </p:txBody>
          </p:sp>
          <p:pic>
            <p:nvPicPr>
              <p:cNvPr id="38" name="Picture 37" descr="icon_information-white.png">
                <a:extLst>
                  <a:ext uri="{FF2B5EF4-FFF2-40B4-BE49-F238E27FC236}">
                    <a16:creationId xmlns:a16="http://schemas.microsoft.com/office/drawing/2014/main" id="{987A94F9-AF1E-4677-87E3-4519B8199D39}"/>
                  </a:ext>
                </a:extLst>
              </p:cNvPr>
              <p:cNvPicPr>
                <a:picLocks noChangeAspect="1"/>
              </p:cNvPicPr>
              <p:nvPr/>
            </p:nvPicPr>
            <p:blipFill>
              <a:blip r:embed="rId11" cstate="screen">
                <a:lum bright="-100000"/>
              </a:blip>
              <a:stretch>
                <a:fillRect/>
              </a:stretch>
            </p:blipFill>
            <p:spPr>
              <a:xfrm>
                <a:off x="-1764703" y="660661"/>
                <a:ext cx="121592" cy="240085"/>
              </a:xfrm>
              <a:prstGeom prst="rect">
                <a:avLst/>
              </a:prstGeom>
            </p:spPr>
          </p:pic>
        </p:grpSp>
        <p:pic>
          <p:nvPicPr>
            <p:cNvPr id="35" name="Picture 34" descr="alert-icon.png">
              <a:extLst>
                <a:ext uri="{FF2B5EF4-FFF2-40B4-BE49-F238E27FC236}">
                  <a16:creationId xmlns:a16="http://schemas.microsoft.com/office/drawing/2014/main" id="{592F1C68-8C0F-4BE8-9633-B19D406F19E0}"/>
                </a:ext>
              </a:extLst>
            </p:cNvPr>
            <p:cNvPicPr>
              <a:picLocks/>
            </p:cNvPicPr>
            <p:nvPr/>
          </p:nvPicPr>
          <p:blipFill>
            <a:blip r:embed="rId13" cstate="screen">
              <a:lum bright="-99000"/>
            </a:blip>
            <a:stretch>
              <a:fillRect/>
            </a:stretch>
          </p:blipFill>
          <p:spPr>
            <a:xfrm>
              <a:off x="-1382920" y="3061740"/>
              <a:ext cx="240924" cy="285802"/>
            </a:xfrm>
            <a:prstGeom prst="rect">
              <a:avLst/>
            </a:prstGeom>
          </p:spPr>
        </p:pic>
      </p:grpSp>
      <p:grpSp>
        <p:nvGrpSpPr>
          <p:cNvPr id="2" name="Group 1">
            <a:extLst>
              <a:ext uri="{FF2B5EF4-FFF2-40B4-BE49-F238E27FC236}">
                <a16:creationId xmlns:a16="http://schemas.microsoft.com/office/drawing/2014/main" id="{BEBC3A86-289D-4D62-B46C-AC3B769C1A2E}"/>
              </a:ext>
            </a:extLst>
          </p:cNvPr>
          <p:cNvGrpSpPr/>
          <p:nvPr/>
        </p:nvGrpSpPr>
        <p:grpSpPr>
          <a:xfrm>
            <a:off x="10101572" y="5956203"/>
            <a:ext cx="1983034" cy="832593"/>
            <a:chOff x="10101572" y="5956203"/>
            <a:chExt cx="1983034" cy="832593"/>
          </a:xfrm>
        </p:grpSpPr>
        <p:grpSp>
          <p:nvGrpSpPr>
            <p:cNvPr id="16" name="Group 15">
              <a:extLst>
                <a:ext uri="{FF2B5EF4-FFF2-40B4-BE49-F238E27FC236}">
                  <a16:creationId xmlns:a16="http://schemas.microsoft.com/office/drawing/2014/main" id="{BB6E0F34-243F-4554-87A2-F5F2404B5B85}"/>
                </a:ext>
              </a:extLst>
            </p:cNvPr>
            <p:cNvGrpSpPr/>
            <p:nvPr userDrawn="1"/>
          </p:nvGrpSpPr>
          <p:grpSpPr>
            <a:xfrm>
              <a:off x="10108386" y="5956203"/>
              <a:ext cx="1976220" cy="832593"/>
              <a:chOff x="-1654519" y="4872542"/>
              <a:chExt cx="1368152" cy="1202636"/>
            </a:xfrm>
          </p:grpSpPr>
          <p:sp>
            <p:nvSpPr>
              <p:cNvPr id="17" name="Freeform 1319">
                <a:extLst>
                  <a:ext uri="{FF2B5EF4-FFF2-40B4-BE49-F238E27FC236}">
                    <a16:creationId xmlns:a16="http://schemas.microsoft.com/office/drawing/2014/main" id="{B99C7172-7A83-451B-BB0D-BBCE7B02245B}"/>
                  </a:ext>
                </a:extLst>
              </p:cNvPr>
              <p:cNvSpPr>
                <a:spLocks noEditPoints="1"/>
              </p:cNvSpPr>
              <p:nvPr/>
            </p:nvSpPr>
            <p:spPr bwMode="auto">
              <a:xfrm>
                <a:off x="-1592792" y="4974819"/>
                <a:ext cx="142062" cy="295776"/>
              </a:xfrm>
              <a:custGeom>
                <a:avLst/>
                <a:gdLst/>
                <a:ahLst/>
                <a:cxnLst>
                  <a:cxn ang="0">
                    <a:pos x="3159" y="3682"/>
                  </a:cxn>
                  <a:cxn ang="0">
                    <a:pos x="3304" y="3597"/>
                  </a:cxn>
                  <a:cxn ang="0">
                    <a:pos x="916" y="3261"/>
                  </a:cxn>
                  <a:cxn ang="0">
                    <a:pos x="960" y="3620"/>
                  </a:cxn>
                  <a:cxn ang="0">
                    <a:pos x="1284" y="3510"/>
                  </a:cxn>
                  <a:cxn ang="0">
                    <a:pos x="1144" y="3208"/>
                  </a:cxn>
                  <a:cxn ang="0">
                    <a:pos x="3179" y="2150"/>
                  </a:cxn>
                  <a:cxn ang="0">
                    <a:pos x="3380" y="2258"/>
                  </a:cxn>
                  <a:cxn ang="0">
                    <a:pos x="3358" y="2030"/>
                  </a:cxn>
                  <a:cxn ang="0">
                    <a:pos x="139" y="2109"/>
                  </a:cxn>
                  <a:cxn ang="0">
                    <a:pos x="401" y="2375"/>
                  </a:cxn>
                  <a:cxn ang="0">
                    <a:pos x="575" y="2064"/>
                  </a:cxn>
                  <a:cxn ang="0">
                    <a:pos x="1724" y="1545"/>
                  </a:cxn>
                  <a:cxn ang="0">
                    <a:pos x="1287" y="1991"/>
                  </a:cxn>
                  <a:cxn ang="0">
                    <a:pos x="1424" y="2610"/>
                  </a:cxn>
                  <a:cxn ang="0">
                    <a:pos x="2042" y="2821"/>
                  </a:cxn>
                  <a:cxn ang="0">
                    <a:pos x="2525" y="2433"/>
                  </a:cxn>
                  <a:cxn ang="0">
                    <a:pos x="2428" y="1762"/>
                  </a:cxn>
                  <a:cxn ang="0">
                    <a:pos x="824" y="884"/>
                  </a:cxn>
                  <a:cxn ang="0">
                    <a:pos x="753" y="1132"/>
                  </a:cxn>
                  <a:cxn ang="0">
                    <a:pos x="996" y="1058"/>
                  </a:cxn>
                  <a:cxn ang="0">
                    <a:pos x="3159" y="718"/>
                  </a:cxn>
                  <a:cxn ang="0">
                    <a:pos x="2910" y="1012"/>
                  </a:cxn>
                  <a:cxn ang="0">
                    <a:pos x="3238" y="1211"/>
                  </a:cxn>
                  <a:cxn ang="0">
                    <a:pos x="3383" y="855"/>
                  </a:cxn>
                  <a:cxn ang="0">
                    <a:pos x="1727" y="85"/>
                  </a:cxn>
                  <a:cxn ang="0">
                    <a:pos x="1703" y="394"/>
                  </a:cxn>
                  <a:cxn ang="0">
                    <a:pos x="2008" y="285"/>
                  </a:cxn>
                  <a:cxn ang="0">
                    <a:pos x="1822" y="0"/>
                  </a:cxn>
                  <a:cxn ang="0">
                    <a:pos x="2069" y="248"/>
                  </a:cxn>
                  <a:cxn ang="0">
                    <a:pos x="1930" y="1265"/>
                  </a:cxn>
                  <a:cxn ang="0">
                    <a:pos x="2750" y="1197"/>
                  </a:cxn>
                  <a:cxn ang="0">
                    <a:pos x="2797" y="676"/>
                  </a:cxn>
                  <a:cxn ang="0">
                    <a:pos x="3327" y="536"/>
                  </a:cxn>
                  <a:cxn ang="0">
                    <a:pos x="3625" y="971"/>
                  </a:cxn>
                  <a:cxn ang="0">
                    <a:pos x="3273" y="1424"/>
                  </a:cxn>
                  <a:cxn ang="0">
                    <a:pos x="2803" y="1963"/>
                  </a:cxn>
                  <a:cxn ang="0">
                    <a:pos x="3308" y="1962"/>
                  </a:cxn>
                  <a:cxn ang="0">
                    <a:pos x="3485" y="2215"/>
                  </a:cxn>
                  <a:cxn ang="0">
                    <a:pos x="3186" y="2291"/>
                  </a:cxn>
                  <a:cxn ang="0">
                    <a:pos x="2714" y="2618"/>
                  </a:cxn>
                  <a:cxn ang="0">
                    <a:pos x="3398" y="3308"/>
                  </a:cxn>
                  <a:cxn ang="0">
                    <a:pos x="3550" y="3759"/>
                  </a:cxn>
                  <a:cxn ang="0">
                    <a:pos x="3122" y="3966"/>
                  </a:cxn>
                  <a:cxn ang="0">
                    <a:pos x="2862" y="3578"/>
                  </a:cxn>
                  <a:cxn ang="0">
                    <a:pos x="1782" y="3076"/>
                  </a:cxn>
                  <a:cxn ang="0">
                    <a:pos x="1367" y="3281"/>
                  </a:cxn>
                  <a:cxn ang="0">
                    <a:pos x="1275" y="3679"/>
                  </a:cxn>
                  <a:cxn ang="0">
                    <a:pos x="830" y="3636"/>
                  </a:cxn>
                  <a:cxn ang="0">
                    <a:pos x="861" y="3180"/>
                  </a:cxn>
                  <a:cxn ang="0">
                    <a:pos x="1145" y="2656"/>
                  </a:cxn>
                  <a:cxn ang="0">
                    <a:pos x="632" y="2395"/>
                  </a:cxn>
                  <a:cxn ang="0">
                    <a:pos x="141" y="2437"/>
                  </a:cxn>
                  <a:cxn ang="0">
                    <a:pos x="50" y="1966"/>
                  </a:cxn>
                  <a:cxn ang="0">
                    <a:pos x="514" y="1817"/>
                  </a:cxn>
                  <a:cxn ang="0">
                    <a:pos x="1066" y="1850"/>
                  </a:cxn>
                  <a:cxn ang="0">
                    <a:pos x="805" y="1265"/>
                  </a:cxn>
                  <a:cxn ang="0">
                    <a:pos x="624" y="950"/>
                  </a:cxn>
                  <a:cxn ang="0">
                    <a:pos x="967" y="811"/>
                  </a:cxn>
                  <a:cxn ang="0">
                    <a:pos x="1055" y="1163"/>
                  </a:cxn>
                  <a:cxn ang="0">
                    <a:pos x="1716" y="471"/>
                  </a:cxn>
                  <a:cxn ang="0">
                    <a:pos x="1623" y="101"/>
                  </a:cxn>
                </a:cxnLst>
                <a:rect l="0" t="0" r="r" b="b"/>
                <a:pathLst>
                  <a:path w="3625" h="3979">
                    <a:moveTo>
                      <a:pt x="3220" y="3533"/>
                    </a:moveTo>
                    <a:lnTo>
                      <a:pt x="3197" y="3535"/>
                    </a:lnTo>
                    <a:lnTo>
                      <a:pt x="3178" y="3543"/>
                    </a:lnTo>
                    <a:lnTo>
                      <a:pt x="3162" y="3555"/>
                    </a:lnTo>
                    <a:lnTo>
                      <a:pt x="3149" y="3569"/>
                    </a:lnTo>
                    <a:lnTo>
                      <a:pt x="3139" y="3586"/>
                    </a:lnTo>
                    <a:lnTo>
                      <a:pt x="3134" y="3605"/>
                    </a:lnTo>
                    <a:lnTo>
                      <a:pt x="3133" y="3625"/>
                    </a:lnTo>
                    <a:lnTo>
                      <a:pt x="3137" y="3645"/>
                    </a:lnTo>
                    <a:lnTo>
                      <a:pt x="3145" y="3663"/>
                    </a:lnTo>
                    <a:lnTo>
                      <a:pt x="3159" y="3682"/>
                    </a:lnTo>
                    <a:lnTo>
                      <a:pt x="3177" y="3695"/>
                    </a:lnTo>
                    <a:lnTo>
                      <a:pt x="3195" y="3703"/>
                    </a:lnTo>
                    <a:lnTo>
                      <a:pt x="3215" y="3707"/>
                    </a:lnTo>
                    <a:lnTo>
                      <a:pt x="3235" y="3706"/>
                    </a:lnTo>
                    <a:lnTo>
                      <a:pt x="3253" y="3700"/>
                    </a:lnTo>
                    <a:lnTo>
                      <a:pt x="3271" y="3690"/>
                    </a:lnTo>
                    <a:lnTo>
                      <a:pt x="3285" y="3677"/>
                    </a:lnTo>
                    <a:lnTo>
                      <a:pt x="3296" y="3661"/>
                    </a:lnTo>
                    <a:lnTo>
                      <a:pt x="3304" y="3642"/>
                    </a:lnTo>
                    <a:lnTo>
                      <a:pt x="3307" y="3620"/>
                    </a:lnTo>
                    <a:lnTo>
                      <a:pt x="3304" y="3597"/>
                    </a:lnTo>
                    <a:lnTo>
                      <a:pt x="3295" y="3576"/>
                    </a:lnTo>
                    <a:lnTo>
                      <a:pt x="3281" y="3558"/>
                    </a:lnTo>
                    <a:lnTo>
                      <a:pt x="3264" y="3545"/>
                    </a:lnTo>
                    <a:lnTo>
                      <a:pt x="3243" y="3535"/>
                    </a:lnTo>
                    <a:lnTo>
                      <a:pt x="3220" y="3533"/>
                    </a:lnTo>
                    <a:close/>
                    <a:moveTo>
                      <a:pt x="1073" y="3197"/>
                    </a:moveTo>
                    <a:lnTo>
                      <a:pt x="1038" y="3199"/>
                    </a:lnTo>
                    <a:lnTo>
                      <a:pt x="1005" y="3208"/>
                    </a:lnTo>
                    <a:lnTo>
                      <a:pt x="973" y="3221"/>
                    </a:lnTo>
                    <a:lnTo>
                      <a:pt x="943" y="3239"/>
                    </a:lnTo>
                    <a:lnTo>
                      <a:pt x="916" y="3261"/>
                    </a:lnTo>
                    <a:lnTo>
                      <a:pt x="893" y="3286"/>
                    </a:lnTo>
                    <a:lnTo>
                      <a:pt x="874" y="3316"/>
                    </a:lnTo>
                    <a:lnTo>
                      <a:pt x="859" y="3349"/>
                    </a:lnTo>
                    <a:lnTo>
                      <a:pt x="851" y="3385"/>
                    </a:lnTo>
                    <a:lnTo>
                      <a:pt x="847" y="3424"/>
                    </a:lnTo>
                    <a:lnTo>
                      <a:pt x="851" y="3464"/>
                    </a:lnTo>
                    <a:lnTo>
                      <a:pt x="862" y="3503"/>
                    </a:lnTo>
                    <a:lnTo>
                      <a:pt x="879" y="3538"/>
                    </a:lnTo>
                    <a:lnTo>
                      <a:pt x="902" y="3569"/>
                    </a:lnTo>
                    <a:lnTo>
                      <a:pt x="928" y="3597"/>
                    </a:lnTo>
                    <a:lnTo>
                      <a:pt x="960" y="3620"/>
                    </a:lnTo>
                    <a:lnTo>
                      <a:pt x="996" y="3636"/>
                    </a:lnTo>
                    <a:lnTo>
                      <a:pt x="1034" y="3647"/>
                    </a:lnTo>
                    <a:lnTo>
                      <a:pt x="1075" y="3650"/>
                    </a:lnTo>
                    <a:lnTo>
                      <a:pt x="1112" y="3648"/>
                    </a:lnTo>
                    <a:lnTo>
                      <a:pt x="1146" y="3639"/>
                    </a:lnTo>
                    <a:lnTo>
                      <a:pt x="1177" y="3627"/>
                    </a:lnTo>
                    <a:lnTo>
                      <a:pt x="1205" y="3610"/>
                    </a:lnTo>
                    <a:lnTo>
                      <a:pt x="1231" y="3590"/>
                    </a:lnTo>
                    <a:lnTo>
                      <a:pt x="1252" y="3565"/>
                    </a:lnTo>
                    <a:lnTo>
                      <a:pt x="1269" y="3539"/>
                    </a:lnTo>
                    <a:lnTo>
                      <a:pt x="1284" y="3510"/>
                    </a:lnTo>
                    <a:lnTo>
                      <a:pt x="1293" y="3480"/>
                    </a:lnTo>
                    <a:lnTo>
                      <a:pt x="1299" y="3448"/>
                    </a:lnTo>
                    <a:lnTo>
                      <a:pt x="1302" y="3417"/>
                    </a:lnTo>
                    <a:lnTo>
                      <a:pt x="1298" y="3384"/>
                    </a:lnTo>
                    <a:lnTo>
                      <a:pt x="1291" y="3353"/>
                    </a:lnTo>
                    <a:lnTo>
                      <a:pt x="1279" y="3322"/>
                    </a:lnTo>
                    <a:lnTo>
                      <a:pt x="1261" y="3293"/>
                    </a:lnTo>
                    <a:lnTo>
                      <a:pt x="1238" y="3266"/>
                    </a:lnTo>
                    <a:lnTo>
                      <a:pt x="1210" y="3241"/>
                    </a:lnTo>
                    <a:lnTo>
                      <a:pt x="1177" y="3221"/>
                    </a:lnTo>
                    <a:lnTo>
                      <a:pt x="1144" y="3208"/>
                    </a:lnTo>
                    <a:lnTo>
                      <a:pt x="1108" y="3199"/>
                    </a:lnTo>
                    <a:lnTo>
                      <a:pt x="1073" y="3197"/>
                    </a:lnTo>
                    <a:close/>
                    <a:moveTo>
                      <a:pt x="3311" y="2020"/>
                    </a:moveTo>
                    <a:lnTo>
                      <a:pt x="3288" y="2021"/>
                    </a:lnTo>
                    <a:lnTo>
                      <a:pt x="3265" y="2028"/>
                    </a:lnTo>
                    <a:lnTo>
                      <a:pt x="3242" y="2037"/>
                    </a:lnTo>
                    <a:lnTo>
                      <a:pt x="3223" y="2052"/>
                    </a:lnTo>
                    <a:lnTo>
                      <a:pt x="3206" y="2070"/>
                    </a:lnTo>
                    <a:lnTo>
                      <a:pt x="3192" y="2093"/>
                    </a:lnTo>
                    <a:lnTo>
                      <a:pt x="3183" y="2121"/>
                    </a:lnTo>
                    <a:lnTo>
                      <a:pt x="3179" y="2150"/>
                    </a:lnTo>
                    <a:lnTo>
                      <a:pt x="3183" y="2179"/>
                    </a:lnTo>
                    <a:lnTo>
                      <a:pt x="3192" y="2206"/>
                    </a:lnTo>
                    <a:lnTo>
                      <a:pt x="3206" y="2229"/>
                    </a:lnTo>
                    <a:lnTo>
                      <a:pt x="3223" y="2248"/>
                    </a:lnTo>
                    <a:lnTo>
                      <a:pt x="3242" y="2262"/>
                    </a:lnTo>
                    <a:lnTo>
                      <a:pt x="3265" y="2272"/>
                    </a:lnTo>
                    <a:lnTo>
                      <a:pt x="3288" y="2277"/>
                    </a:lnTo>
                    <a:lnTo>
                      <a:pt x="3312" y="2278"/>
                    </a:lnTo>
                    <a:lnTo>
                      <a:pt x="3335" y="2275"/>
                    </a:lnTo>
                    <a:lnTo>
                      <a:pt x="3358" y="2268"/>
                    </a:lnTo>
                    <a:lnTo>
                      <a:pt x="3380" y="2258"/>
                    </a:lnTo>
                    <a:lnTo>
                      <a:pt x="3399" y="2244"/>
                    </a:lnTo>
                    <a:lnTo>
                      <a:pt x="3415" y="2226"/>
                    </a:lnTo>
                    <a:lnTo>
                      <a:pt x="3427" y="2204"/>
                    </a:lnTo>
                    <a:lnTo>
                      <a:pt x="3435" y="2179"/>
                    </a:lnTo>
                    <a:lnTo>
                      <a:pt x="3438" y="2150"/>
                    </a:lnTo>
                    <a:lnTo>
                      <a:pt x="3435" y="2121"/>
                    </a:lnTo>
                    <a:lnTo>
                      <a:pt x="3427" y="2095"/>
                    </a:lnTo>
                    <a:lnTo>
                      <a:pt x="3415" y="2073"/>
                    </a:lnTo>
                    <a:lnTo>
                      <a:pt x="3399" y="2055"/>
                    </a:lnTo>
                    <a:lnTo>
                      <a:pt x="3380" y="2041"/>
                    </a:lnTo>
                    <a:lnTo>
                      <a:pt x="3358" y="2030"/>
                    </a:lnTo>
                    <a:lnTo>
                      <a:pt x="3335" y="2024"/>
                    </a:lnTo>
                    <a:lnTo>
                      <a:pt x="3311" y="2020"/>
                    </a:lnTo>
                    <a:close/>
                    <a:moveTo>
                      <a:pt x="364" y="1921"/>
                    </a:moveTo>
                    <a:lnTo>
                      <a:pt x="323" y="1925"/>
                    </a:lnTo>
                    <a:lnTo>
                      <a:pt x="284" y="1936"/>
                    </a:lnTo>
                    <a:lnTo>
                      <a:pt x="249" y="1953"/>
                    </a:lnTo>
                    <a:lnTo>
                      <a:pt x="216" y="1976"/>
                    </a:lnTo>
                    <a:lnTo>
                      <a:pt x="190" y="2002"/>
                    </a:lnTo>
                    <a:lnTo>
                      <a:pt x="167" y="2035"/>
                    </a:lnTo>
                    <a:lnTo>
                      <a:pt x="150" y="2070"/>
                    </a:lnTo>
                    <a:lnTo>
                      <a:pt x="139" y="2109"/>
                    </a:lnTo>
                    <a:lnTo>
                      <a:pt x="135" y="2150"/>
                    </a:lnTo>
                    <a:lnTo>
                      <a:pt x="139" y="2191"/>
                    </a:lnTo>
                    <a:lnTo>
                      <a:pt x="150" y="2229"/>
                    </a:lnTo>
                    <a:lnTo>
                      <a:pt x="167" y="2265"/>
                    </a:lnTo>
                    <a:lnTo>
                      <a:pt x="190" y="2296"/>
                    </a:lnTo>
                    <a:lnTo>
                      <a:pt x="216" y="2324"/>
                    </a:lnTo>
                    <a:lnTo>
                      <a:pt x="249" y="2347"/>
                    </a:lnTo>
                    <a:lnTo>
                      <a:pt x="284" y="2364"/>
                    </a:lnTo>
                    <a:lnTo>
                      <a:pt x="323" y="2373"/>
                    </a:lnTo>
                    <a:lnTo>
                      <a:pt x="364" y="2377"/>
                    </a:lnTo>
                    <a:lnTo>
                      <a:pt x="401" y="2375"/>
                    </a:lnTo>
                    <a:lnTo>
                      <a:pt x="436" y="2366"/>
                    </a:lnTo>
                    <a:lnTo>
                      <a:pt x="470" y="2352"/>
                    </a:lnTo>
                    <a:lnTo>
                      <a:pt x="500" y="2332"/>
                    </a:lnTo>
                    <a:lnTo>
                      <a:pt x="527" y="2309"/>
                    </a:lnTo>
                    <a:lnTo>
                      <a:pt x="550" y="2281"/>
                    </a:lnTo>
                    <a:lnTo>
                      <a:pt x="568" y="2251"/>
                    </a:lnTo>
                    <a:lnTo>
                      <a:pt x="581" y="2217"/>
                    </a:lnTo>
                    <a:lnTo>
                      <a:pt x="590" y="2177"/>
                    </a:lnTo>
                    <a:lnTo>
                      <a:pt x="591" y="2138"/>
                    </a:lnTo>
                    <a:lnTo>
                      <a:pt x="586" y="2100"/>
                    </a:lnTo>
                    <a:lnTo>
                      <a:pt x="575" y="2064"/>
                    </a:lnTo>
                    <a:lnTo>
                      <a:pt x="557" y="2030"/>
                    </a:lnTo>
                    <a:lnTo>
                      <a:pt x="535" y="2000"/>
                    </a:lnTo>
                    <a:lnTo>
                      <a:pt x="509" y="1973"/>
                    </a:lnTo>
                    <a:lnTo>
                      <a:pt x="477" y="1951"/>
                    </a:lnTo>
                    <a:lnTo>
                      <a:pt x="442" y="1936"/>
                    </a:lnTo>
                    <a:lnTo>
                      <a:pt x="404" y="1925"/>
                    </a:lnTo>
                    <a:lnTo>
                      <a:pt x="364" y="1921"/>
                    </a:lnTo>
                    <a:close/>
                    <a:moveTo>
                      <a:pt x="1917" y="1517"/>
                    </a:moveTo>
                    <a:lnTo>
                      <a:pt x="1849" y="1520"/>
                    </a:lnTo>
                    <a:lnTo>
                      <a:pt x="1785" y="1529"/>
                    </a:lnTo>
                    <a:lnTo>
                      <a:pt x="1724" y="1545"/>
                    </a:lnTo>
                    <a:lnTo>
                      <a:pt x="1666" y="1566"/>
                    </a:lnTo>
                    <a:lnTo>
                      <a:pt x="1610" y="1591"/>
                    </a:lnTo>
                    <a:lnTo>
                      <a:pt x="1558" y="1621"/>
                    </a:lnTo>
                    <a:lnTo>
                      <a:pt x="1511" y="1656"/>
                    </a:lnTo>
                    <a:lnTo>
                      <a:pt x="1466" y="1695"/>
                    </a:lnTo>
                    <a:lnTo>
                      <a:pt x="1426" y="1737"/>
                    </a:lnTo>
                    <a:lnTo>
                      <a:pt x="1389" y="1783"/>
                    </a:lnTo>
                    <a:lnTo>
                      <a:pt x="1357" y="1832"/>
                    </a:lnTo>
                    <a:lnTo>
                      <a:pt x="1330" y="1882"/>
                    </a:lnTo>
                    <a:lnTo>
                      <a:pt x="1305" y="1936"/>
                    </a:lnTo>
                    <a:lnTo>
                      <a:pt x="1287" y="1991"/>
                    </a:lnTo>
                    <a:lnTo>
                      <a:pt x="1273" y="2047"/>
                    </a:lnTo>
                    <a:lnTo>
                      <a:pt x="1264" y="2105"/>
                    </a:lnTo>
                    <a:lnTo>
                      <a:pt x="1260" y="2163"/>
                    </a:lnTo>
                    <a:lnTo>
                      <a:pt x="1261" y="2222"/>
                    </a:lnTo>
                    <a:lnTo>
                      <a:pt x="1267" y="2280"/>
                    </a:lnTo>
                    <a:lnTo>
                      <a:pt x="1279" y="2338"/>
                    </a:lnTo>
                    <a:lnTo>
                      <a:pt x="1296" y="2396"/>
                    </a:lnTo>
                    <a:lnTo>
                      <a:pt x="1319" y="2452"/>
                    </a:lnTo>
                    <a:lnTo>
                      <a:pt x="1348" y="2508"/>
                    </a:lnTo>
                    <a:lnTo>
                      <a:pt x="1383" y="2560"/>
                    </a:lnTo>
                    <a:lnTo>
                      <a:pt x="1424" y="2610"/>
                    </a:lnTo>
                    <a:lnTo>
                      <a:pt x="1472" y="2659"/>
                    </a:lnTo>
                    <a:lnTo>
                      <a:pt x="1524" y="2702"/>
                    </a:lnTo>
                    <a:lnTo>
                      <a:pt x="1577" y="2740"/>
                    </a:lnTo>
                    <a:lnTo>
                      <a:pt x="1633" y="2770"/>
                    </a:lnTo>
                    <a:lnTo>
                      <a:pt x="1691" y="2794"/>
                    </a:lnTo>
                    <a:lnTo>
                      <a:pt x="1749" y="2813"/>
                    </a:lnTo>
                    <a:lnTo>
                      <a:pt x="1807" y="2826"/>
                    </a:lnTo>
                    <a:lnTo>
                      <a:pt x="1866" y="2833"/>
                    </a:lnTo>
                    <a:lnTo>
                      <a:pt x="1926" y="2834"/>
                    </a:lnTo>
                    <a:lnTo>
                      <a:pt x="1984" y="2830"/>
                    </a:lnTo>
                    <a:lnTo>
                      <a:pt x="2042" y="2821"/>
                    </a:lnTo>
                    <a:lnTo>
                      <a:pt x="2097" y="2807"/>
                    </a:lnTo>
                    <a:lnTo>
                      <a:pt x="2153" y="2788"/>
                    </a:lnTo>
                    <a:lnTo>
                      <a:pt x="2206" y="2765"/>
                    </a:lnTo>
                    <a:lnTo>
                      <a:pt x="2257" y="2737"/>
                    </a:lnTo>
                    <a:lnTo>
                      <a:pt x="2306" y="2705"/>
                    </a:lnTo>
                    <a:lnTo>
                      <a:pt x="2351" y="2668"/>
                    </a:lnTo>
                    <a:lnTo>
                      <a:pt x="2393" y="2628"/>
                    </a:lnTo>
                    <a:lnTo>
                      <a:pt x="2433" y="2585"/>
                    </a:lnTo>
                    <a:lnTo>
                      <a:pt x="2468" y="2538"/>
                    </a:lnTo>
                    <a:lnTo>
                      <a:pt x="2499" y="2487"/>
                    </a:lnTo>
                    <a:lnTo>
                      <a:pt x="2525" y="2433"/>
                    </a:lnTo>
                    <a:lnTo>
                      <a:pt x="2546" y="2376"/>
                    </a:lnTo>
                    <a:lnTo>
                      <a:pt x="2561" y="2315"/>
                    </a:lnTo>
                    <a:lnTo>
                      <a:pt x="2571" y="2252"/>
                    </a:lnTo>
                    <a:lnTo>
                      <a:pt x="2576" y="2187"/>
                    </a:lnTo>
                    <a:lnTo>
                      <a:pt x="2574" y="2121"/>
                    </a:lnTo>
                    <a:lnTo>
                      <a:pt x="2564" y="2053"/>
                    </a:lnTo>
                    <a:lnTo>
                      <a:pt x="2548" y="1989"/>
                    </a:lnTo>
                    <a:lnTo>
                      <a:pt x="2526" y="1927"/>
                    </a:lnTo>
                    <a:lnTo>
                      <a:pt x="2500" y="1868"/>
                    </a:lnTo>
                    <a:lnTo>
                      <a:pt x="2467" y="1812"/>
                    </a:lnTo>
                    <a:lnTo>
                      <a:pt x="2428" y="1762"/>
                    </a:lnTo>
                    <a:lnTo>
                      <a:pt x="2386" y="1713"/>
                    </a:lnTo>
                    <a:lnTo>
                      <a:pt x="2339" y="1670"/>
                    </a:lnTo>
                    <a:lnTo>
                      <a:pt x="2288" y="1631"/>
                    </a:lnTo>
                    <a:lnTo>
                      <a:pt x="2233" y="1597"/>
                    </a:lnTo>
                    <a:lnTo>
                      <a:pt x="2176" y="1569"/>
                    </a:lnTo>
                    <a:lnTo>
                      <a:pt x="2114" y="1546"/>
                    </a:lnTo>
                    <a:lnTo>
                      <a:pt x="2051" y="1531"/>
                    </a:lnTo>
                    <a:lnTo>
                      <a:pt x="1985" y="1520"/>
                    </a:lnTo>
                    <a:lnTo>
                      <a:pt x="1917" y="1517"/>
                    </a:lnTo>
                    <a:close/>
                    <a:moveTo>
                      <a:pt x="855" y="881"/>
                    </a:moveTo>
                    <a:lnTo>
                      <a:pt x="824" y="884"/>
                    </a:lnTo>
                    <a:lnTo>
                      <a:pt x="798" y="892"/>
                    </a:lnTo>
                    <a:lnTo>
                      <a:pt x="772" y="905"/>
                    </a:lnTo>
                    <a:lnTo>
                      <a:pt x="751" y="924"/>
                    </a:lnTo>
                    <a:lnTo>
                      <a:pt x="734" y="945"/>
                    </a:lnTo>
                    <a:lnTo>
                      <a:pt x="720" y="970"/>
                    </a:lnTo>
                    <a:lnTo>
                      <a:pt x="712" y="997"/>
                    </a:lnTo>
                    <a:lnTo>
                      <a:pt x="708" y="1026"/>
                    </a:lnTo>
                    <a:lnTo>
                      <a:pt x="712" y="1057"/>
                    </a:lnTo>
                    <a:lnTo>
                      <a:pt x="720" y="1084"/>
                    </a:lnTo>
                    <a:lnTo>
                      <a:pt x="735" y="1110"/>
                    </a:lnTo>
                    <a:lnTo>
                      <a:pt x="753" y="1132"/>
                    </a:lnTo>
                    <a:lnTo>
                      <a:pt x="776" y="1149"/>
                    </a:lnTo>
                    <a:lnTo>
                      <a:pt x="800" y="1162"/>
                    </a:lnTo>
                    <a:lnTo>
                      <a:pt x="828" y="1169"/>
                    </a:lnTo>
                    <a:lnTo>
                      <a:pt x="856" y="1171"/>
                    </a:lnTo>
                    <a:lnTo>
                      <a:pt x="886" y="1169"/>
                    </a:lnTo>
                    <a:lnTo>
                      <a:pt x="915" y="1158"/>
                    </a:lnTo>
                    <a:lnTo>
                      <a:pt x="940" y="1144"/>
                    </a:lnTo>
                    <a:lnTo>
                      <a:pt x="961" y="1126"/>
                    </a:lnTo>
                    <a:lnTo>
                      <a:pt x="978" y="1105"/>
                    </a:lnTo>
                    <a:lnTo>
                      <a:pt x="989" y="1082"/>
                    </a:lnTo>
                    <a:lnTo>
                      <a:pt x="996" y="1058"/>
                    </a:lnTo>
                    <a:lnTo>
                      <a:pt x="1000" y="1032"/>
                    </a:lnTo>
                    <a:lnTo>
                      <a:pt x="997" y="1007"/>
                    </a:lnTo>
                    <a:lnTo>
                      <a:pt x="992" y="983"/>
                    </a:lnTo>
                    <a:lnTo>
                      <a:pt x="983" y="960"/>
                    </a:lnTo>
                    <a:lnTo>
                      <a:pt x="969" y="938"/>
                    </a:lnTo>
                    <a:lnTo>
                      <a:pt x="954" y="919"/>
                    </a:lnTo>
                    <a:lnTo>
                      <a:pt x="933" y="903"/>
                    </a:lnTo>
                    <a:lnTo>
                      <a:pt x="910" y="891"/>
                    </a:lnTo>
                    <a:lnTo>
                      <a:pt x="884" y="884"/>
                    </a:lnTo>
                    <a:lnTo>
                      <a:pt x="855" y="881"/>
                    </a:lnTo>
                    <a:close/>
                    <a:moveTo>
                      <a:pt x="3159" y="718"/>
                    </a:moveTo>
                    <a:lnTo>
                      <a:pt x="3117" y="722"/>
                    </a:lnTo>
                    <a:lnTo>
                      <a:pt x="3079" y="731"/>
                    </a:lnTo>
                    <a:lnTo>
                      <a:pt x="3043" y="747"/>
                    </a:lnTo>
                    <a:lnTo>
                      <a:pt x="3010" y="768"/>
                    </a:lnTo>
                    <a:lnTo>
                      <a:pt x="2980" y="793"/>
                    </a:lnTo>
                    <a:lnTo>
                      <a:pt x="2954" y="822"/>
                    </a:lnTo>
                    <a:lnTo>
                      <a:pt x="2934" y="855"/>
                    </a:lnTo>
                    <a:lnTo>
                      <a:pt x="2919" y="891"/>
                    </a:lnTo>
                    <a:lnTo>
                      <a:pt x="2910" y="931"/>
                    </a:lnTo>
                    <a:lnTo>
                      <a:pt x="2906" y="971"/>
                    </a:lnTo>
                    <a:lnTo>
                      <a:pt x="2910" y="1012"/>
                    </a:lnTo>
                    <a:lnTo>
                      <a:pt x="2919" y="1051"/>
                    </a:lnTo>
                    <a:lnTo>
                      <a:pt x="2934" y="1087"/>
                    </a:lnTo>
                    <a:lnTo>
                      <a:pt x="2954" y="1121"/>
                    </a:lnTo>
                    <a:lnTo>
                      <a:pt x="2980" y="1150"/>
                    </a:lnTo>
                    <a:lnTo>
                      <a:pt x="3010" y="1175"/>
                    </a:lnTo>
                    <a:lnTo>
                      <a:pt x="3043" y="1196"/>
                    </a:lnTo>
                    <a:lnTo>
                      <a:pt x="3079" y="1211"/>
                    </a:lnTo>
                    <a:lnTo>
                      <a:pt x="3117" y="1221"/>
                    </a:lnTo>
                    <a:lnTo>
                      <a:pt x="3159" y="1223"/>
                    </a:lnTo>
                    <a:lnTo>
                      <a:pt x="3200" y="1221"/>
                    </a:lnTo>
                    <a:lnTo>
                      <a:pt x="3238" y="1211"/>
                    </a:lnTo>
                    <a:lnTo>
                      <a:pt x="3275" y="1196"/>
                    </a:lnTo>
                    <a:lnTo>
                      <a:pt x="3307" y="1175"/>
                    </a:lnTo>
                    <a:lnTo>
                      <a:pt x="3337" y="1150"/>
                    </a:lnTo>
                    <a:lnTo>
                      <a:pt x="3363" y="1121"/>
                    </a:lnTo>
                    <a:lnTo>
                      <a:pt x="3383" y="1087"/>
                    </a:lnTo>
                    <a:lnTo>
                      <a:pt x="3398" y="1051"/>
                    </a:lnTo>
                    <a:lnTo>
                      <a:pt x="3408" y="1012"/>
                    </a:lnTo>
                    <a:lnTo>
                      <a:pt x="3411" y="971"/>
                    </a:lnTo>
                    <a:lnTo>
                      <a:pt x="3408" y="931"/>
                    </a:lnTo>
                    <a:lnTo>
                      <a:pt x="3398" y="891"/>
                    </a:lnTo>
                    <a:lnTo>
                      <a:pt x="3383" y="855"/>
                    </a:lnTo>
                    <a:lnTo>
                      <a:pt x="3363" y="822"/>
                    </a:lnTo>
                    <a:lnTo>
                      <a:pt x="3337" y="793"/>
                    </a:lnTo>
                    <a:lnTo>
                      <a:pt x="3307" y="768"/>
                    </a:lnTo>
                    <a:lnTo>
                      <a:pt x="3275" y="747"/>
                    </a:lnTo>
                    <a:lnTo>
                      <a:pt x="3238" y="731"/>
                    </a:lnTo>
                    <a:lnTo>
                      <a:pt x="3200" y="722"/>
                    </a:lnTo>
                    <a:lnTo>
                      <a:pt x="3159" y="718"/>
                    </a:lnTo>
                    <a:close/>
                    <a:moveTo>
                      <a:pt x="1823" y="59"/>
                    </a:moveTo>
                    <a:lnTo>
                      <a:pt x="1789" y="62"/>
                    </a:lnTo>
                    <a:lnTo>
                      <a:pt x="1756" y="71"/>
                    </a:lnTo>
                    <a:lnTo>
                      <a:pt x="1727" y="85"/>
                    </a:lnTo>
                    <a:lnTo>
                      <a:pt x="1701" y="104"/>
                    </a:lnTo>
                    <a:lnTo>
                      <a:pt x="1678" y="126"/>
                    </a:lnTo>
                    <a:lnTo>
                      <a:pt x="1660" y="152"/>
                    </a:lnTo>
                    <a:lnTo>
                      <a:pt x="1645" y="182"/>
                    </a:lnTo>
                    <a:lnTo>
                      <a:pt x="1637" y="214"/>
                    </a:lnTo>
                    <a:lnTo>
                      <a:pt x="1633" y="248"/>
                    </a:lnTo>
                    <a:lnTo>
                      <a:pt x="1637" y="283"/>
                    </a:lnTo>
                    <a:lnTo>
                      <a:pt x="1645" y="314"/>
                    </a:lnTo>
                    <a:lnTo>
                      <a:pt x="1660" y="344"/>
                    </a:lnTo>
                    <a:lnTo>
                      <a:pt x="1679" y="371"/>
                    </a:lnTo>
                    <a:lnTo>
                      <a:pt x="1703" y="394"/>
                    </a:lnTo>
                    <a:lnTo>
                      <a:pt x="1730" y="412"/>
                    </a:lnTo>
                    <a:lnTo>
                      <a:pt x="1760" y="427"/>
                    </a:lnTo>
                    <a:lnTo>
                      <a:pt x="1793" y="434"/>
                    </a:lnTo>
                    <a:lnTo>
                      <a:pt x="1831" y="436"/>
                    </a:lnTo>
                    <a:lnTo>
                      <a:pt x="1868" y="432"/>
                    </a:lnTo>
                    <a:lnTo>
                      <a:pt x="1901" y="419"/>
                    </a:lnTo>
                    <a:lnTo>
                      <a:pt x="1932" y="401"/>
                    </a:lnTo>
                    <a:lnTo>
                      <a:pt x="1958" y="378"/>
                    </a:lnTo>
                    <a:lnTo>
                      <a:pt x="1980" y="352"/>
                    </a:lnTo>
                    <a:lnTo>
                      <a:pt x="1997" y="320"/>
                    </a:lnTo>
                    <a:lnTo>
                      <a:pt x="2008" y="285"/>
                    </a:lnTo>
                    <a:lnTo>
                      <a:pt x="2011" y="248"/>
                    </a:lnTo>
                    <a:lnTo>
                      <a:pt x="2008" y="214"/>
                    </a:lnTo>
                    <a:lnTo>
                      <a:pt x="1999" y="182"/>
                    </a:lnTo>
                    <a:lnTo>
                      <a:pt x="1986" y="152"/>
                    </a:lnTo>
                    <a:lnTo>
                      <a:pt x="1967" y="126"/>
                    </a:lnTo>
                    <a:lnTo>
                      <a:pt x="1944" y="104"/>
                    </a:lnTo>
                    <a:lnTo>
                      <a:pt x="1917" y="85"/>
                    </a:lnTo>
                    <a:lnTo>
                      <a:pt x="1888" y="71"/>
                    </a:lnTo>
                    <a:lnTo>
                      <a:pt x="1857" y="62"/>
                    </a:lnTo>
                    <a:lnTo>
                      <a:pt x="1823" y="59"/>
                    </a:lnTo>
                    <a:close/>
                    <a:moveTo>
                      <a:pt x="1822" y="0"/>
                    </a:moveTo>
                    <a:lnTo>
                      <a:pt x="1823" y="0"/>
                    </a:lnTo>
                    <a:lnTo>
                      <a:pt x="1863" y="4"/>
                    </a:lnTo>
                    <a:lnTo>
                      <a:pt x="1900" y="13"/>
                    </a:lnTo>
                    <a:lnTo>
                      <a:pt x="1936" y="28"/>
                    </a:lnTo>
                    <a:lnTo>
                      <a:pt x="1968" y="48"/>
                    </a:lnTo>
                    <a:lnTo>
                      <a:pt x="1997" y="72"/>
                    </a:lnTo>
                    <a:lnTo>
                      <a:pt x="2022" y="101"/>
                    </a:lnTo>
                    <a:lnTo>
                      <a:pt x="2042" y="134"/>
                    </a:lnTo>
                    <a:lnTo>
                      <a:pt x="2057" y="169"/>
                    </a:lnTo>
                    <a:lnTo>
                      <a:pt x="2067" y="208"/>
                    </a:lnTo>
                    <a:lnTo>
                      <a:pt x="2069" y="248"/>
                    </a:lnTo>
                    <a:lnTo>
                      <a:pt x="2066" y="289"/>
                    </a:lnTo>
                    <a:lnTo>
                      <a:pt x="2056" y="328"/>
                    </a:lnTo>
                    <a:lnTo>
                      <a:pt x="2040" y="365"/>
                    </a:lnTo>
                    <a:lnTo>
                      <a:pt x="2019" y="398"/>
                    </a:lnTo>
                    <a:lnTo>
                      <a:pt x="1993" y="427"/>
                    </a:lnTo>
                    <a:lnTo>
                      <a:pt x="1963" y="451"/>
                    </a:lnTo>
                    <a:lnTo>
                      <a:pt x="1928" y="471"/>
                    </a:lnTo>
                    <a:lnTo>
                      <a:pt x="1892" y="485"/>
                    </a:lnTo>
                    <a:lnTo>
                      <a:pt x="1852" y="493"/>
                    </a:lnTo>
                    <a:lnTo>
                      <a:pt x="1852" y="1266"/>
                    </a:lnTo>
                    <a:lnTo>
                      <a:pt x="1930" y="1265"/>
                    </a:lnTo>
                    <a:lnTo>
                      <a:pt x="2009" y="1268"/>
                    </a:lnTo>
                    <a:lnTo>
                      <a:pt x="2084" y="1279"/>
                    </a:lnTo>
                    <a:lnTo>
                      <a:pt x="2159" y="1296"/>
                    </a:lnTo>
                    <a:lnTo>
                      <a:pt x="2230" y="1319"/>
                    </a:lnTo>
                    <a:lnTo>
                      <a:pt x="2299" y="1348"/>
                    </a:lnTo>
                    <a:lnTo>
                      <a:pt x="2366" y="1382"/>
                    </a:lnTo>
                    <a:lnTo>
                      <a:pt x="2430" y="1422"/>
                    </a:lnTo>
                    <a:lnTo>
                      <a:pt x="2489" y="1467"/>
                    </a:lnTo>
                    <a:lnTo>
                      <a:pt x="2546" y="1516"/>
                    </a:lnTo>
                    <a:lnTo>
                      <a:pt x="2780" y="1244"/>
                    </a:lnTo>
                    <a:lnTo>
                      <a:pt x="2750" y="1197"/>
                    </a:lnTo>
                    <a:lnTo>
                      <a:pt x="2727" y="1149"/>
                    </a:lnTo>
                    <a:lnTo>
                      <a:pt x="2709" y="1099"/>
                    </a:lnTo>
                    <a:lnTo>
                      <a:pt x="2698" y="1049"/>
                    </a:lnTo>
                    <a:lnTo>
                      <a:pt x="2692" y="999"/>
                    </a:lnTo>
                    <a:lnTo>
                      <a:pt x="2692" y="949"/>
                    </a:lnTo>
                    <a:lnTo>
                      <a:pt x="2697" y="899"/>
                    </a:lnTo>
                    <a:lnTo>
                      <a:pt x="2708" y="851"/>
                    </a:lnTo>
                    <a:lnTo>
                      <a:pt x="2723" y="804"/>
                    </a:lnTo>
                    <a:lnTo>
                      <a:pt x="2744" y="759"/>
                    </a:lnTo>
                    <a:lnTo>
                      <a:pt x="2768" y="717"/>
                    </a:lnTo>
                    <a:lnTo>
                      <a:pt x="2797" y="676"/>
                    </a:lnTo>
                    <a:lnTo>
                      <a:pt x="2830" y="639"/>
                    </a:lnTo>
                    <a:lnTo>
                      <a:pt x="2867" y="606"/>
                    </a:lnTo>
                    <a:lnTo>
                      <a:pt x="2908" y="577"/>
                    </a:lnTo>
                    <a:lnTo>
                      <a:pt x="2952" y="551"/>
                    </a:lnTo>
                    <a:lnTo>
                      <a:pt x="2999" y="532"/>
                    </a:lnTo>
                    <a:lnTo>
                      <a:pt x="3050" y="516"/>
                    </a:lnTo>
                    <a:lnTo>
                      <a:pt x="3103" y="508"/>
                    </a:lnTo>
                    <a:lnTo>
                      <a:pt x="3159" y="504"/>
                    </a:lnTo>
                    <a:lnTo>
                      <a:pt x="3217" y="508"/>
                    </a:lnTo>
                    <a:lnTo>
                      <a:pt x="3273" y="519"/>
                    </a:lnTo>
                    <a:lnTo>
                      <a:pt x="3327" y="536"/>
                    </a:lnTo>
                    <a:lnTo>
                      <a:pt x="3377" y="558"/>
                    </a:lnTo>
                    <a:lnTo>
                      <a:pt x="3425" y="588"/>
                    </a:lnTo>
                    <a:lnTo>
                      <a:pt x="3468" y="623"/>
                    </a:lnTo>
                    <a:lnTo>
                      <a:pt x="3508" y="661"/>
                    </a:lnTo>
                    <a:lnTo>
                      <a:pt x="3542" y="705"/>
                    </a:lnTo>
                    <a:lnTo>
                      <a:pt x="3571" y="752"/>
                    </a:lnTo>
                    <a:lnTo>
                      <a:pt x="3594" y="803"/>
                    </a:lnTo>
                    <a:lnTo>
                      <a:pt x="3611" y="856"/>
                    </a:lnTo>
                    <a:lnTo>
                      <a:pt x="3622" y="913"/>
                    </a:lnTo>
                    <a:lnTo>
                      <a:pt x="3625" y="971"/>
                    </a:lnTo>
                    <a:lnTo>
                      <a:pt x="3625" y="971"/>
                    </a:lnTo>
                    <a:lnTo>
                      <a:pt x="3622" y="1030"/>
                    </a:lnTo>
                    <a:lnTo>
                      <a:pt x="3611" y="1086"/>
                    </a:lnTo>
                    <a:lnTo>
                      <a:pt x="3594" y="1140"/>
                    </a:lnTo>
                    <a:lnTo>
                      <a:pt x="3571" y="1191"/>
                    </a:lnTo>
                    <a:lnTo>
                      <a:pt x="3542" y="1238"/>
                    </a:lnTo>
                    <a:lnTo>
                      <a:pt x="3508" y="1282"/>
                    </a:lnTo>
                    <a:lnTo>
                      <a:pt x="3468" y="1320"/>
                    </a:lnTo>
                    <a:lnTo>
                      <a:pt x="3425" y="1354"/>
                    </a:lnTo>
                    <a:lnTo>
                      <a:pt x="3377" y="1383"/>
                    </a:lnTo>
                    <a:lnTo>
                      <a:pt x="3327" y="1406"/>
                    </a:lnTo>
                    <a:lnTo>
                      <a:pt x="3273" y="1424"/>
                    </a:lnTo>
                    <a:lnTo>
                      <a:pt x="3217" y="1435"/>
                    </a:lnTo>
                    <a:lnTo>
                      <a:pt x="3159" y="1439"/>
                    </a:lnTo>
                    <a:lnTo>
                      <a:pt x="3101" y="1435"/>
                    </a:lnTo>
                    <a:lnTo>
                      <a:pt x="3045" y="1424"/>
                    </a:lnTo>
                    <a:lnTo>
                      <a:pt x="2992" y="1407"/>
                    </a:lnTo>
                    <a:lnTo>
                      <a:pt x="2942" y="1384"/>
                    </a:lnTo>
                    <a:lnTo>
                      <a:pt x="2684" y="1683"/>
                    </a:lnTo>
                    <a:lnTo>
                      <a:pt x="2722" y="1748"/>
                    </a:lnTo>
                    <a:lnTo>
                      <a:pt x="2755" y="1817"/>
                    </a:lnTo>
                    <a:lnTo>
                      <a:pt x="2783" y="1890"/>
                    </a:lnTo>
                    <a:lnTo>
                      <a:pt x="2803" y="1963"/>
                    </a:lnTo>
                    <a:lnTo>
                      <a:pt x="2819" y="2041"/>
                    </a:lnTo>
                    <a:lnTo>
                      <a:pt x="2826" y="2121"/>
                    </a:lnTo>
                    <a:lnTo>
                      <a:pt x="3124" y="2121"/>
                    </a:lnTo>
                    <a:lnTo>
                      <a:pt x="3132" y="2088"/>
                    </a:lnTo>
                    <a:lnTo>
                      <a:pt x="3145" y="2058"/>
                    </a:lnTo>
                    <a:lnTo>
                      <a:pt x="3163" y="2031"/>
                    </a:lnTo>
                    <a:lnTo>
                      <a:pt x="3186" y="2007"/>
                    </a:lnTo>
                    <a:lnTo>
                      <a:pt x="3213" y="1988"/>
                    </a:lnTo>
                    <a:lnTo>
                      <a:pt x="3242" y="1974"/>
                    </a:lnTo>
                    <a:lnTo>
                      <a:pt x="3275" y="1965"/>
                    </a:lnTo>
                    <a:lnTo>
                      <a:pt x="3308" y="1962"/>
                    </a:lnTo>
                    <a:lnTo>
                      <a:pt x="3342" y="1965"/>
                    </a:lnTo>
                    <a:lnTo>
                      <a:pt x="3374" y="1973"/>
                    </a:lnTo>
                    <a:lnTo>
                      <a:pt x="3404" y="1988"/>
                    </a:lnTo>
                    <a:lnTo>
                      <a:pt x="3429" y="2006"/>
                    </a:lnTo>
                    <a:lnTo>
                      <a:pt x="3452" y="2029"/>
                    </a:lnTo>
                    <a:lnTo>
                      <a:pt x="3470" y="2054"/>
                    </a:lnTo>
                    <a:lnTo>
                      <a:pt x="3485" y="2084"/>
                    </a:lnTo>
                    <a:lnTo>
                      <a:pt x="3493" y="2116"/>
                    </a:lnTo>
                    <a:lnTo>
                      <a:pt x="3496" y="2150"/>
                    </a:lnTo>
                    <a:lnTo>
                      <a:pt x="3493" y="2184"/>
                    </a:lnTo>
                    <a:lnTo>
                      <a:pt x="3485" y="2215"/>
                    </a:lnTo>
                    <a:lnTo>
                      <a:pt x="3470" y="2244"/>
                    </a:lnTo>
                    <a:lnTo>
                      <a:pt x="3452" y="2271"/>
                    </a:lnTo>
                    <a:lnTo>
                      <a:pt x="3429" y="2292"/>
                    </a:lnTo>
                    <a:lnTo>
                      <a:pt x="3404" y="2312"/>
                    </a:lnTo>
                    <a:lnTo>
                      <a:pt x="3374" y="2325"/>
                    </a:lnTo>
                    <a:lnTo>
                      <a:pt x="3342" y="2335"/>
                    </a:lnTo>
                    <a:lnTo>
                      <a:pt x="3308" y="2337"/>
                    </a:lnTo>
                    <a:lnTo>
                      <a:pt x="3275" y="2333"/>
                    </a:lnTo>
                    <a:lnTo>
                      <a:pt x="3242" y="2325"/>
                    </a:lnTo>
                    <a:lnTo>
                      <a:pt x="3213" y="2310"/>
                    </a:lnTo>
                    <a:lnTo>
                      <a:pt x="3186" y="2291"/>
                    </a:lnTo>
                    <a:lnTo>
                      <a:pt x="3163" y="2268"/>
                    </a:lnTo>
                    <a:lnTo>
                      <a:pt x="3145" y="2242"/>
                    </a:lnTo>
                    <a:lnTo>
                      <a:pt x="3132" y="2211"/>
                    </a:lnTo>
                    <a:lnTo>
                      <a:pt x="3124" y="2179"/>
                    </a:lnTo>
                    <a:lnTo>
                      <a:pt x="2829" y="2179"/>
                    </a:lnTo>
                    <a:lnTo>
                      <a:pt x="2825" y="2257"/>
                    </a:lnTo>
                    <a:lnTo>
                      <a:pt x="2814" y="2335"/>
                    </a:lnTo>
                    <a:lnTo>
                      <a:pt x="2798" y="2410"/>
                    </a:lnTo>
                    <a:lnTo>
                      <a:pt x="2775" y="2481"/>
                    </a:lnTo>
                    <a:lnTo>
                      <a:pt x="2748" y="2551"/>
                    </a:lnTo>
                    <a:lnTo>
                      <a:pt x="2714" y="2618"/>
                    </a:lnTo>
                    <a:lnTo>
                      <a:pt x="2674" y="2682"/>
                    </a:lnTo>
                    <a:lnTo>
                      <a:pt x="2630" y="2741"/>
                    </a:lnTo>
                    <a:lnTo>
                      <a:pt x="2582" y="2798"/>
                    </a:lnTo>
                    <a:lnTo>
                      <a:pt x="3079" y="3289"/>
                    </a:lnTo>
                    <a:lnTo>
                      <a:pt x="3127" y="3273"/>
                    </a:lnTo>
                    <a:lnTo>
                      <a:pt x="3174" y="3263"/>
                    </a:lnTo>
                    <a:lnTo>
                      <a:pt x="3221" y="3260"/>
                    </a:lnTo>
                    <a:lnTo>
                      <a:pt x="3269" y="3263"/>
                    </a:lnTo>
                    <a:lnTo>
                      <a:pt x="3313" y="3273"/>
                    </a:lnTo>
                    <a:lnTo>
                      <a:pt x="3357" y="3287"/>
                    </a:lnTo>
                    <a:lnTo>
                      <a:pt x="3398" y="3308"/>
                    </a:lnTo>
                    <a:lnTo>
                      <a:pt x="3437" y="3333"/>
                    </a:lnTo>
                    <a:lnTo>
                      <a:pt x="3472" y="3364"/>
                    </a:lnTo>
                    <a:lnTo>
                      <a:pt x="3502" y="3397"/>
                    </a:lnTo>
                    <a:lnTo>
                      <a:pt x="3528" y="3435"/>
                    </a:lnTo>
                    <a:lnTo>
                      <a:pt x="3550" y="3477"/>
                    </a:lnTo>
                    <a:lnTo>
                      <a:pt x="3566" y="3522"/>
                    </a:lnTo>
                    <a:lnTo>
                      <a:pt x="3576" y="3569"/>
                    </a:lnTo>
                    <a:lnTo>
                      <a:pt x="3579" y="3620"/>
                    </a:lnTo>
                    <a:lnTo>
                      <a:pt x="3576" y="3668"/>
                    </a:lnTo>
                    <a:lnTo>
                      <a:pt x="3566" y="3715"/>
                    </a:lnTo>
                    <a:lnTo>
                      <a:pt x="3550" y="3759"/>
                    </a:lnTo>
                    <a:lnTo>
                      <a:pt x="3530" y="3801"/>
                    </a:lnTo>
                    <a:lnTo>
                      <a:pt x="3504" y="3839"/>
                    </a:lnTo>
                    <a:lnTo>
                      <a:pt x="3474" y="3874"/>
                    </a:lnTo>
                    <a:lnTo>
                      <a:pt x="3439" y="3904"/>
                    </a:lnTo>
                    <a:lnTo>
                      <a:pt x="3402" y="3929"/>
                    </a:lnTo>
                    <a:lnTo>
                      <a:pt x="3359" y="3951"/>
                    </a:lnTo>
                    <a:lnTo>
                      <a:pt x="3316" y="3966"/>
                    </a:lnTo>
                    <a:lnTo>
                      <a:pt x="3269" y="3975"/>
                    </a:lnTo>
                    <a:lnTo>
                      <a:pt x="3220" y="3979"/>
                    </a:lnTo>
                    <a:lnTo>
                      <a:pt x="3169" y="3975"/>
                    </a:lnTo>
                    <a:lnTo>
                      <a:pt x="3122" y="3966"/>
                    </a:lnTo>
                    <a:lnTo>
                      <a:pt x="3078" y="3950"/>
                    </a:lnTo>
                    <a:lnTo>
                      <a:pt x="3036" y="3929"/>
                    </a:lnTo>
                    <a:lnTo>
                      <a:pt x="2999" y="3903"/>
                    </a:lnTo>
                    <a:lnTo>
                      <a:pt x="2965" y="3873"/>
                    </a:lnTo>
                    <a:lnTo>
                      <a:pt x="2935" y="3838"/>
                    </a:lnTo>
                    <a:lnTo>
                      <a:pt x="2910" y="3800"/>
                    </a:lnTo>
                    <a:lnTo>
                      <a:pt x="2889" y="3760"/>
                    </a:lnTo>
                    <a:lnTo>
                      <a:pt x="2873" y="3717"/>
                    </a:lnTo>
                    <a:lnTo>
                      <a:pt x="2864" y="3672"/>
                    </a:lnTo>
                    <a:lnTo>
                      <a:pt x="2860" y="3625"/>
                    </a:lnTo>
                    <a:lnTo>
                      <a:pt x="2862" y="3578"/>
                    </a:lnTo>
                    <a:lnTo>
                      <a:pt x="2872" y="3530"/>
                    </a:lnTo>
                    <a:lnTo>
                      <a:pt x="2888" y="3483"/>
                    </a:lnTo>
                    <a:lnTo>
                      <a:pt x="2367" y="2967"/>
                    </a:lnTo>
                    <a:lnTo>
                      <a:pt x="2298" y="3003"/>
                    </a:lnTo>
                    <a:lnTo>
                      <a:pt x="2227" y="3032"/>
                    </a:lnTo>
                    <a:lnTo>
                      <a:pt x="2154" y="3055"/>
                    </a:lnTo>
                    <a:lnTo>
                      <a:pt x="2080" y="3071"/>
                    </a:lnTo>
                    <a:lnTo>
                      <a:pt x="2005" y="3082"/>
                    </a:lnTo>
                    <a:lnTo>
                      <a:pt x="1930" y="3087"/>
                    </a:lnTo>
                    <a:lnTo>
                      <a:pt x="1855" y="3084"/>
                    </a:lnTo>
                    <a:lnTo>
                      <a:pt x="1782" y="3076"/>
                    </a:lnTo>
                    <a:lnTo>
                      <a:pt x="1708" y="3061"/>
                    </a:lnTo>
                    <a:lnTo>
                      <a:pt x="1635" y="3041"/>
                    </a:lnTo>
                    <a:lnTo>
                      <a:pt x="1564" y="3014"/>
                    </a:lnTo>
                    <a:lnTo>
                      <a:pt x="1495" y="2982"/>
                    </a:lnTo>
                    <a:lnTo>
                      <a:pt x="1429" y="2943"/>
                    </a:lnTo>
                    <a:lnTo>
                      <a:pt x="1365" y="2898"/>
                    </a:lnTo>
                    <a:lnTo>
                      <a:pt x="1250" y="3152"/>
                    </a:lnTo>
                    <a:lnTo>
                      <a:pt x="1289" y="3180"/>
                    </a:lnTo>
                    <a:lnTo>
                      <a:pt x="1320" y="3211"/>
                    </a:lnTo>
                    <a:lnTo>
                      <a:pt x="1347" y="3245"/>
                    </a:lnTo>
                    <a:lnTo>
                      <a:pt x="1367" y="3281"/>
                    </a:lnTo>
                    <a:lnTo>
                      <a:pt x="1383" y="3319"/>
                    </a:lnTo>
                    <a:lnTo>
                      <a:pt x="1393" y="3358"/>
                    </a:lnTo>
                    <a:lnTo>
                      <a:pt x="1397" y="3397"/>
                    </a:lnTo>
                    <a:lnTo>
                      <a:pt x="1399" y="3437"/>
                    </a:lnTo>
                    <a:lnTo>
                      <a:pt x="1394" y="3477"/>
                    </a:lnTo>
                    <a:lnTo>
                      <a:pt x="1384" y="3516"/>
                    </a:lnTo>
                    <a:lnTo>
                      <a:pt x="1371" y="3553"/>
                    </a:lnTo>
                    <a:lnTo>
                      <a:pt x="1354" y="3588"/>
                    </a:lnTo>
                    <a:lnTo>
                      <a:pt x="1331" y="3621"/>
                    </a:lnTo>
                    <a:lnTo>
                      <a:pt x="1305" y="3653"/>
                    </a:lnTo>
                    <a:lnTo>
                      <a:pt x="1275" y="3679"/>
                    </a:lnTo>
                    <a:lnTo>
                      <a:pt x="1243" y="3702"/>
                    </a:lnTo>
                    <a:lnTo>
                      <a:pt x="1205" y="3721"/>
                    </a:lnTo>
                    <a:lnTo>
                      <a:pt x="1165" y="3736"/>
                    </a:lnTo>
                    <a:lnTo>
                      <a:pt x="1122" y="3744"/>
                    </a:lnTo>
                    <a:lnTo>
                      <a:pt x="1075" y="3748"/>
                    </a:lnTo>
                    <a:lnTo>
                      <a:pt x="1026" y="3744"/>
                    </a:lnTo>
                    <a:lnTo>
                      <a:pt x="982" y="3734"/>
                    </a:lnTo>
                    <a:lnTo>
                      <a:pt x="938" y="3718"/>
                    </a:lnTo>
                    <a:lnTo>
                      <a:pt x="898" y="3695"/>
                    </a:lnTo>
                    <a:lnTo>
                      <a:pt x="862" y="3668"/>
                    </a:lnTo>
                    <a:lnTo>
                      <a:pt x="830" y="3636"/>
                    </a:lnTo>
                    <a:lnTo>
                      <a:pt x="803" y="3599"/>
                    </a:lnTo>
                    <a:lnTo>
                      <a:pt x="781" y="3559"/>
                    </a:lnTo>
                    <a:lnTo>
                      <a:pt x="764" y="3517"/>
                    </a:lnTo>
                    <a:lnTo>
                      <a:pt x="754" y="3471"/>
                    </a:lnTo>
                    <a:lnTo>
                      <a:pt x="751" y="3424"/>
                    </a:lnTo>
                    <a:lnTo>
                      <a:pt x="754" y="3376"/>
                    </a:lnTo>
                    <a:lnTo>
                      <a:pt x="764" y="3330"/>
                    </a:lnTo>
                    <a:lnTo>
                      <a:pt x="781" y="3287"/>
                    </a:lnTo>
                    <a:lnTo>
                      <a:pt x="803" y="3248"/>
                    </a:lnTo>
                    <a:lnTo>
                      <a:pt x="829" y="3212"/>
                    </a:lnTo>
                    <a:lnTo>
                      <a:pt x="861" y="3180"/>
                    </a:lnTo>
                    <a:lnTo>
                      <a:pt x="896" y="3153"/>
                    </a:lnTo>
                    <a:lnTo>
                      <a:pt x="934" y="3131"/>
                    </a:lnTo>
                    <a:lnTo>
                      <a:pt x="977" y="3115"/>
                    </a:lnTo>
                    <a:lnTo>
                      <a:pt x="1020" y="3104"/>
                    </a:lnTo>
                    <a:lnTo>
                      <a:pt x="1066" y="3099"/>
                    </a:lnTo>
                    <a:lnTo>
                      <a:pt x="1113" y="3101"/>
                    </a:lnTo>
                    <a:lnTo>
                      <a:pt x="1162" y="3112"/>
                    </a:lnTo>
                    <a:lnTo>
                      <a:pt x="1287" y="2832"/>
                    </a:lnTo>
                    <a:lnTo>
                      <a:pt x="1235" y="2777"/>
                    </a:lnTo>
                    <a:lnTo>
                      <a:pt x="1187" y="2719"/>
                    </a:lnTo>
                    <a:lnTo>
                      <a:pt x="1145" y="2656"/>
                    </a:lnTo>
                    <a:lnTo>
                      <a:pt x="1107" y="2591"/>
                    </a:lnTo>
                    <a:lnTo>
                      <a:pt x="1075" y="2521"/>
                    </a:lnTo>
                    <a:lnTo>
                      <a:pt x="1049" y="2450"/>
                    </a:lnTo>
                    <a:lnTo>
                      <a:pt x="1029" y="2375"/>
                    </a:lnTo>
                    <a:lnTo>
                      <a:pt x="1014" y="2297"/>
                    </a:lnTo>
                    <a:lnTo>
                      <a:pt x="1008" y="2217"/>
                    </a:lnTo>
                    <a:lnTo>
                      <a:pt x="722" y="2217"/>
                    </a:lnTo>
                    <a:lnTo>
                      <a:pt x="708" y="2267"/>
                    </a:lnTo>
                    <a:lnTo>
                      <a:pt x="689" y="2313"/>
                    </a:lnTo>
                    <a:lnTo>
                      <a:pt x="664" y="2355"/>
                    </a:lnTo>
                    <a:lnTo>
                      <a:pt x="632" y="2395"/>
                    </a:lnTo>
                    <a:lnTo>
                      <a:pt x="597" y="2429"/>
                    </a:lnTo>
                    <a:lnTo>
                      <a:pt x="557" y="2458"/>
                    </a:lnTo>
                    <a:lnTo>
                      <a:pt x="514" y="2482"/>
                    </a:lnTo>
                    <a:lnTo>
                      <a:pt x="465" y="2499"/>
                    </a:lnTo>
                    <a:lnTo>
                      <a:pt x="416" y="2510"/>
                    </a:lnTo>
                    <a:lnTo>
                      <a:pt x="364" y="2514"/>
                    </a:lnTo>
                    <a:lnTo>
                      <a:pt x="314" y="2510"/>
                    </a:lnTo>
                    <a:lnTo>
                      <a:pt x="267" y="2500"/>
                    </a:lnTo>
                    <a:lnTo>
                      <a:pt x="222" y="2485"/>
                    </a:lnTo>
                    <a:lnTo>
                      <a:pt x="180" y="2464"/>
                    </a:lnTo>
                    <a:lnTo>
                      <a:pt x="141" y="2437"/>
                    </a:lnTo>
                    <a:lnTo>
                      <a:pt x="106" y="2407"/>
                    </a:lnTo>
                    <a:lnTo>
                      <a:pt x="75" y="2372"/>
                    </a:lnTo>
                    <a:lnTo>
                      <a:pt x="50" y="2333"/>
                    </a:lnTo>
                    <a:lnTo>
                      <a:pt x="28" y="2291"/>
                    </a:lnTo>
                    <a:lnTo>
                      <a:pt x="12" y="2246"/>
                    </a:lnTo>
                    <a:lnTo>
                      <a:pt x="2" y="2199"/>
                    </a:lnTo>
                    <a:lnTo>
                      <a:pt x="0" y="2150"/>
                    </a:lnTo>
                    <a:lnTo>
                      <a:pt x="2" y="2100"/>
                    </a:lnTo>
                    <a:lnTo>
                      <a:pt x="12" y="2053"/>
                    </a:lnTo>
                    <a:lnTo>
                      <a:pt x="28" y="2008"/>
                    </a:lnTo>
                    <a:lnTo>
                      <a:pt x="50" y="1966"/>
                    </a:lnTo>
                    <a:lnTo>
                      <a:pt x="75" y="1927"/>
                    </a:lnTo>
                    <a:lnTo>
                      <a:pt x="106" y="1892"/>
                    </a:lnTo>
                    <a:lnTo>
                      <a:pt x="141" y="1861"/>
                    </a:lnTo>
                    <a:lnTo>
                      <a:pt x="180" y="1835"/>
                    </a:lnTo>
                    <a:lnTo>
                      <a:pt x="222" y="1814"/>
                    </a:lnTo>
                    <a:lnTo>
                      <a:pt x="267" y="1798"/>
                    </a:lnTo>
                    <a:lnTo>
                      <a:pt x="314" y="1788"/>
                    </a:lnTo>
                    <a:lnTo>
                      <a:pt x="364" y="1785"/>
                    </a:lnTo>
                    <a:lnTo>
                      <a:pt x="416" y="1789"/>
                    </a:lnTo>
                    <a:lnTo>
                      <a:pt x="465" y="1800"/>
                    </a:lnTo>
                    <a:lnTo>
                      <a:pt x="514" y="1817"/>
                    </a:lnTo>
                    <a:lnTo>
                      <a:pt x="557" y="1841"/>
                    </a:lnTo>
                    <a:lnTo>
                      <a:pt x="597" y="1870"/>
                    </a:lnTo>
                    <a:lnTo>
                      <a:pt x="632" y="1904"/>
                    </a:lnTo>
                    <a:lnTo>
                      <a:pt x="664" y="1943"/>
                    </a:lnTo>
                    <a:lnTo>
                      <a:pt x="689" y="1985"/>
                    </a:lnTo>
                    <a:lnTo>
                      <a:pt x="708" y="2032"/>
                    </a:lnTo>
                    <a:lnTo>
                      <a:pt x="722" y="2081"/>
                    </a:lnTo>
                    <a:lnTo>
                      <a:pt x="1012" y="2081"/>
                    </a:lnTo>
                    <a:lnTo>
                      <a:pt x="1023" y="2002"/>
                    </a:lnTo>
                    <a:lnTo>
                      <a:pt x="1042" y="1925"/>
                    </a:lnTo>
                    <a:lnTo>
                      <a:pt x="1066" y="1850"/>
                    </a:lnTo>
                    <a:lnTo>
                      <a:pt x="1098" y="1778"/>
                    </a:lnTo>
                    <a:lnTo>
                      <a:pt x="1134" y="1711"/>
                    </a:lnTo>
                    <a:lnTo>
                      <a:pt x="1176" y="1645"/>
                    </a:lnTo>
                    <a:lnTo>
                      <a:pt x="1225" y="1585"/>
                    </a:lnTo>
                    <a:lnTo>
                      <a:pt x="1276" y="1528"/>
                    </a:lnTo>
                    <a:lnTo>
                      <a:pt x="985" y="1231"/>
                    </a:lnTo>
                    <a:lnTo>
                      <a:pt x="950" y="1249"/>
                    </a:lnTo>
                    <a:lnTo>
                      <a:pt x="914" y="1262"/>
                    </a:lnTo>
                    <a:lnTo>
                      <a:pt x="878" y="1268"/>
                    </a:lnTo>
                    <a:lnTo>
                      <a:pt x="840" y="1269"/>
                    </a:lnTo>
                    <a:lnTo>
                      <a:pt x="805" y="1265"/>
                    </a:lnTo>
                    <a:lnTo>
                      <a:pt x="770" y="1254"/>
                    </a:lnTo>
                    <a:lnTo>
                      <a:pt x="737" y="1239"/>
                    </a:lnTo>
                    <a:lnTo>
                      <a:pt x="707" y="1220"/>
                    </a:lnTo>
                    <a:lnTo>
                      <a:pt x="681" y="1197"/>
                    </a:lnTo>
                    <a:lnTo>
                      <a:pt x="658" y="1169"/>
                    </a:lnTo>
                    <a:lnTo>
                      <a:pt x="638" y="1138"/>
                    </a:lnTo>
                    <a:lnTo>
                      <a:pt x="624" y="1104"/>
                    </a:lnTo>
                    <a:lnTo>
                      <a:pt x="614" y="1066"/>
                    </a:lnTo>
                    <a:lnTo>
                      <a:pt x="612" y="1026"/>
                    </a:lnTo>
                    <a:lnTo>
                      <a:pt x="614" y="987"/>
                    </a:lnTo>
                    <a:lnTo>
                      <a:pt x="624" y="950"/>
                    </a:lnTo>
                    <a:lnTo>
                      <a:pt x="638" y="915"/>
                    </a:lnTo>
                    <a:lnTo>
                      <a:pt x="658" y="883"/>
                    </a:lnTo>
                    <a:lnTo>
                      <a:pt x="682" y="855"/>
                    </a:lnTo>
                    <a:lnTo>
                      <a:pt x="711" y="831"/>
                    </a:lnTo>
                    <a:lnTo>
                      <a:pt x="742" y="811"/>
                    </a:lnTo>
                    <a:lnTo>
                      <a:pt x="777" y="795"/>
                    </a:lnTo>
                    <a:lnTo>
                      <a:pt x="815" y="787"/>
                    </a:lnTo>
                    <a:lnTo>
                      <a:pt x="855" y="783"/>
                    </a:lnTo>
                    <a:lnTo>
                      <a:pt x="895" y="787"/>
                    </a:lnTo>
                    <a:lnTo>
                      <a:pt x="932" y="797"/>
                    </a:lnTo>
                    <a:lnTo>
                      <a:pt x="967" y="811"/>
                    </a:lnTo>
                    <a:lnTo>
                      <a:pt x="998" y="831"/>
                    </a:lnTo>
                    <a:lnTo>
                      <a:pt x="1025" y="855"/>
                    </a:lnTo>
                    <a:lnTo>
                      <a:pt x="1049" y="883"/>
                    </a:lnTo>
                    <a:lnTo>
                      <a:pt x="1069" y="913"/>
                    </a:lnTo>
                    <a:lnTo>
                      <a:pt x="1083" y="947"/>
                    </a:lnTo>
                    <a:lnTo>
                      <a:pt x="1093" y="980"/>
                    </a:lnTo>
                    <a:lnTo>
                      <a:pt x="1096" y="1017"/>
                    </a:lnTo>
                    <a:lnTo>
                      <a:pt x="1095" y="1054"/>
                    </a:lnTo>
                    <a:lnTo>
                      <a:pt x="1088" y="1090"/>
                    </a:lnTo>
                    <a:lnTo>
                      <a:pt x="1075" y="1128"/>
                    </a:lnTo>
                    <a:lnTo>
                      <a:pt x="1055" y="1163"/>
                    </a:lnTo>
                    <a:lnTo>
                      <a:pt x="1349" y="1464"/>
                    </a:lnTo>
                    <a:lnTo>
                      <a:pt x="1405" y="1423"/>
                    </a:lnTo>
                    <a:lnTo>
                      <a:pt x="1463" y="1386"/>
                    </a:lnTo>
                    <a:lnTo>
                      <a:pt x="1524" y="1354"/>
                    </a:lnTo>
                    <a:lnTo>
                      <a:pt x="1588" y="1326"/>
                    </a:lnTo>
                    <a:lnTo>
                      <a:pt x="1654" y="1303"/>
                    </a:lnTo>
                    <a:lnTo>
                      <a:pt x="1723" y="1285"/>
                    </a:lnTo>
                    <a:lnTo>
                      <a:pt x="1793" y="1272"/>
                    </a:lnTo>
                    <a:lnTo>
                      <a:pt x="1793" y="493"/>
                    </a:lnTo>
                    <a:lnTo>
                      <a:pt x="1754" y="485"/>
                    </a:lnTo>
                    <a:lnTo>
                      <a:pt x="1716" y="471"/>
                    </a:lnTo>
                    <a:lnTo>
                      <a:pt x="1683" y="451"/>
                    </a:lnTo>
                    <a:lnTo>
                      <a:pt x="1651" y="427"/>
                    </a:lnTo>
                    <a:lnTo>
                      <a:pt x="1626" y="398"/>
                    </a:lnTo>
                    <a:lnTo>
                      <a:pt x="1604" y="365"/>
                    </a:lnTo>
                    <a:lnTo>
                      <a:pt x="1588" y="328"/>
                    </a:lnTo>
                    <a:lnTo>
                      <a:pt x="1579" y="289"/>
                    </a:lnTo>
                    <a:lnTo>
                      <a:pt x="1575" y="248"/>
                    </a:lnTo>
                    <a:lnTo>
                      <a:pt x="1579" y="208"/>
                    </a:lnTo>
                    <a:lnTo>
                      <a:pt x="1587" y="169"/>
                    </a:lnTo>
                    <a:lnTo>
                      <a:pt x="1603" y="134"/>
                    </a:lnTo>
                    <a:lnTo>
                      <a:pt x="1623" y="101"/>
                    </a:lnTo>
                    <a:lnTo>
                      <a:pt x="1648" y="72"/>
                    </a:lnTo>
                    <a:lnTo>
                      <a:pt x="1677" y="48"/>
                    </a:lnTo>
                    <a:lnTo>
                      <a:pt x="1709" y="28"/>
                    </a:lnTo>
                    <a:lnTo>
                      <a:pt x="1744" y="13"/>
                    </a:lnTo>
                    <a:lnTo>
                      <a:pt x="1782" y="4"/>
                    </a:lnTo>
                    <a:lnTo>
                      <a:pt x="182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246" dirty="0"/>
              </a:p>
            </p:txBody>
          </p:sp>
          <p:grpSp>
            <p:nvGrpSpPr>
              <p:cNvPr id="18" name="Group 17">
                <a:extLst>
                  <a:ext uri="{FF2B5EF4-FFF2-40B4-BE49-F238E27FC236}">
                    <a16:creationId xmlns:a16="http://schemas.microsoft.com/office/drawing/2014/main" id="{A75938FE-900B-48D4-A5F3-C838D6A08BA7}"/>
                  </a:ext>
                </a:extLst>
              </p:cNvPr>
              <p:cNvGrpSpPr/>
              <p:nvPr/>
            </p:nvGrpSpPr>
            <p:grpSpPr>
              <a:xfrm>
                <a:off x="-1654519" y="4872542"/>
                <a:ext cx="1368152" cy="1202636"/>
                <a:chOff x="-1555624" y="1196393"/>
                <a:chExt cx="1368152" cy="1202636"/>
              </a:xfrm>
            </p:grpSpPr>
            <p:sp>
              <p:nvSpPr>
                <p:cNvPr id="23" name="TextBox 22">
                  <a:extLst>
                    <a:ext uri="{FF2B5EF4-FFF2-40B4-BE49-F238E27FC236}">
                      <a16:creationId xmlns:a16="http://schemas.microsoft.com/office/drawing/2014/main" id="{40BA213F-A657-44FA-8FBB-5440507730D2}"/>
                    </a:ext>
                  </a:extLst>
                </p:cNvPr>
                <p:cNvSpPr txBox="1"/>
                <p:nvPr/>
              </p:nvSpPr>
              <p:spPr>
                <a:xfrm>
                  <a:off x="-1555624" y="1890832"/>
                  <a:ext cx="1368152" cy="508197"/>
                </a:xfrm>
                <a:prstGeom prst="rect">
                  <a:avLst/>
                </a:prstGeom>
                <a:noFill/>
              </p:spPr>
              <p:txBody>
                <a:bodyPr wrap="square" lIns="0" tIns="0" rIns="0" bIns="0" rtlCol="0">
                  <a:spAutoFit/>
                </a:bodyPr>
                <a:lstStyle/>
                <a:p>
                  <a:r>
                    <a:rPr lang="en-GB" sz="762" dirty="0">
                      <a:solidFill>
                        <a:srgbClr val="000000"/>
                      </a:solidFill>
                    </a:rPr>
                    <a:t>These layouts are specifically for use as team sheets, images with colour lay or infographics</a:t>
                  </a:r>
                </a:p>
              </p:txBody>
            </p:sp>
            <p:sp>
              <p:nvSpPr>
                <p:cNvPr id="22" name="Donut 152">
                  <a:extLst>
                    <a:ext uri="{FF2B5EF4-FFF2-40B4-BE49-F238E27FC236}">
                      <a16:creationId xmlns:a16="http://schemas.microsoft.com/office/drawing/2014/main" id="{711D8840-04CE-4EE0-A14B-21357FD77508}"/>
                    </a:ext>
                  </a:extLst>
                </p:cNvPr>
                <p:cNvSpPr/>
                <p:nvPr/>
              </p:nvSpPr>
              <p:spPr>
                <a:xfrm>
                  <a:off x="-1546859" y="1196393"/>
                  <a:ext cx="25920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solidFill>
                      <a:schemeClr val="tx1"/>
                    </a:solidFill>
                  </a:endParaRPr>
                </a:p>
              </p:txBody>
            </p:sp>
          </p:grpSp>
        </p:grpSp>
        <p:pic>
          <p:nvPicPr>
            <p:cNvPr id="43" name="Picture 42" descr="icon_information-white.png">
              <a:extLst>
                <a:ext uri="{FF2B5EF4-FFF2-40B4-BE49-F238E27FC236}">
                  <a16:creationId xmlns:a16="http://schemas.microsoft.com/office/drawing/2014/main" id="{D8025678-680B-406A-948C-A312460E917D}"/>
                </a:ext>
              </a:extLst>
            </p:cNvPr>
            <p:cNvPicPr>
              <a:picLocks noChangeAspect="1"/>
            </p:cNvPicPr>
            <p:nvPr userDrawn="1"/>
          </p:nvPicPr>
          <p:blipFill>
            <a:blip r:embed="rId11" cstate="print">
              <a:lum bright="-100000"/>
            </a:blip>
            <a:stretch>
              <a:fillRect/>
            </a:stretch>
          </p:blipFill>
          <p:spPr>
            <a:xfrm>
              <a:off x="10101572" y="6081642"/>
              <a:ext cx="121592" cy="320113"/>
            </a:xfrm>
            <a:prstGeom prst="rect">
              <a:avLst/>
            </a:prstGeom>
          </p:spPr>
        </p:pic>
      </p:grpSp>
      <p:grpSp>
        <p:nvGrpSpPr>
          <p:cNvPr id="21" name="Group 11">
            <a:extLst>
              <a:ext uri="{FF2B5EF4-FFF2-40B4-BE49-F238E27FC236}">
                <a16:creationId xmlns:a16="http://schemas.microsoft.com/office/drawing/2014/main" id="{1A370EE5-376E-4711-BEE9-2B630C16ACF4}"/>
              </a:ext>
            </a:extLst>
          </p:cNvPr>
          <p:cNvGrpSpPr/>
          <p:nvPr/>
        </p:nvGrpSpPr>
        <p:grpSpPr>
          <a:xfrm>
            <a:off x="-2579029" y="1518121"/>
            <a:ext cx="2498068" cy="3010403"/>
            <a:chOff x="6195941" y="562596"/>
            <a:chExt cx="2498068" cy="3010403"/>
          </a:xfrm>
        </p:grpSpPr>
        <p:grpSp>
          <p:nvGrpSpPr>
            <p:cNvPr id="24" name="Group 113">
              <a:extLst>
                <a:ext uri="{FF2B5EF4-FFF2-40B4-BE49-F238E27FC236}">
                  <a16:creationId xmlns:a16="http://schemas.microsoft.com/office/drawing/2014/main" id="{49E35B9F-E71C-4959-AFD9-8573AE3DC22D}"/>
                </a:ext>
              </a:extLst>
            </p:cNvPr>
            <p:cNvGrpSpPr/>
            <p:nvPr/>
          </p:nvGrpSpPr>
          <p:grpSpPr>
            <a:xfrm>
              <a:off x="6195941" y="832626"/>
              <a:ext cx="2498068" cy="2740373"/>
              <a:chOff x="-1872716" y="660661"/>
              <a:chExt cx="2498068" cy="2055281"/>
            </a:xfrm>
          </p:grpSpPr>
          <p:sp>
            <p:nvSpPr>
              <p:cNvPr id="28" name="TextBox 27">
                <a:extLst>
                  <a:ext uri="{FF2B5EF4-FFF2-40B4-BE49-F238E27FC236}">
                    <a16:creationId xmlns:a16="http://schemas.microsoft.com/office/drawing/2014/main" id="{AD48C784-DE8D-461D-9C7C-BCD6457DD77E}"/>
                  </a:ext>
                </a:extLst>
              </p:cNvPr>
              <p:cNvSpPr txBox="1"/>
              <p:nvPr/>
            </p:nvSpPr>
            <p:spPr>
              <a:xfrm>
                <a:off x="-1872716" y="984698"/>
                <a:ext cx="2498068" cy="1731244"/>
              </a:xfrm>
              <a:prstGeom prst="rect">
                <a:avLst/>
              </a:prstGeom>
              <a:noFill/>
            </p:spPr>
            <p:txBody>
              <a:bodyPr wrap="square" lIns="0" tIns="0" rIns="0" bIns="0" rtlCol="0">
                <a:spAutoFit/>
              </a:bodyPr>
              <a:lstStyle/>
              <a:p>
                <a:r>
                  <a:rPr lang="en-GB" sz="1000" dirty="0">
                    <a:solidFill>
                      <a:srgbClr val="000000"/>
                    </a:solidFill>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dirty="0">
                  <a:solidFill>
                    <a:srgbClr val="000000"/>
                  </a:solidFill>
                </a:endParaRPr>
              </a:p>
              <a:p>
                <a:r>
                  <a:rPr lang="en-GB" sz="1000" dirty="0">
                    <a:solidFill>
                      <a:srgbClr val="000000"/>
                    </a:solidFill>
                  </a:rPr>
                  <a:t>Do not use the bullet point button to format your text.</a:t>
                </a:r>
              </a:p>
              <a:p>
                <a:endParaRPr lang="en-GB" sz="1000" dirty="0">
                  <a:solidFill>
                    <a:srgbClr val="000000"/>
                  </a:solidFill>
                </a:endParaRPr>
              </a:p>
              <a:p>
                <a:r>
                  <a:rPr lang="en-GB" sz="1000" dirty="0">
                    <a:solidFill>
                      <a:srgbClr val="000000"/>
                    </a:solidFill>
                  </a:rPr>
                  <a:t>For printed documents avoid text being smaller than 8pt. For Presentations avoid text being smaller than 14pt.</a:t>
                </a:r>
              </a:p>
            </p:txBody>
          </p:sp>
          <p:pic>
            <p:nvPicPr>
              <p:cNvPr id="29" name="Picture 28" descr="icon_information-white.png">
                <a:extLst>
                  <a:ext uri="{FF2B5EF4-FFF2-40B4-BE49-F238E27FC236}">
                    <a16:creationId xmlns:a16="http://schemas.microsoft.com/office/drawing/2014/main" id="{237D2BFD-6444-49D9-9008-88497B498A3F}"/>
                  </a:ext>
                </a:extLst>
              </p:cNvPr>
              <p:cNvPicPr>
                <a:picLocks noChangeAspect="1"/>
              </p:cNvPicPr>
              <p:nvPr/>
            </p:nvPicPr>
            <p:blipFill>
              <a:blip r:embed="rId11" cstate="print">
                <a:lum bright="-100000"/>
              </a:blip>
              <a:stretch>
                <a:fillRect/>
              </a:stretch>
            </p:blipFill>
            <p:spPr>
              <a:xfrm>
                <a:off x="-1764703" y="660661"/>
                <a:ext cx="121592" cy="240085"/>
              </a:xfrm>
              <a:prstGeom prst="rect">
                <a:avLst/>
              </a:prstGeom>
            </p:spPr>
          </p:pic>
        </p:grpSp>
        <p:grpSp>
          <p:nvGrpSpPr>
            <p:cNvPr id="25" name="Group 120">
              <a:extLst>
                <a:ext uri="{FF2B5EF4-FFF2-40B4-BE49-F238E27FC236}">
                  <a16:creationId xmlns:a16="http://schemas.microsoft.com/office/drawing/2014/main" id="{46C96621-5CE7-44C4-B24C-532445E4B08C}"/>
                </a:ext>
              </a:extLst>
            </p:cNvPr>
            <p:cNvGrpSpPr/>
            <p:nvPr/>
          </p:nvGrpSpPr>
          <p:grpSpPr>
            <a:xfrm>
              <a:off x="6303954" y="562596"/>
              <a:ext cx="540060" cy="540060"/>
              <a:chOff x="6303954" y="562596"/>
              <a:chExt cx="540060" cy="540060"/>
            </a:xfrm>
          </p:grpSpPr>
          <p:sp>
            <p:nvSpPr>
              <p:cNvPr id="26" name="Donut 29">
                <a:extLst>
                  <a:ext uri="{FF2B5EF4-FFF2-40B4-BE49-F238E27FC236}">
                    <a16:creationId xmlns:a16="http://schemas.microsoft.com/office/drawing/2014/main" id="{4ABF9910-2188-49B5-BCB0-0054A9587728}"/>
                  </a:ext>
                </a:extLst>
              </p:cNvPr>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27" name="Picture 26" descr="increase_indent.png">
                <a:extLst>
                  <a:ext uri="{FF2B5EF4-FFF2-40B4-BE49-F238E27FC236}">
                    <a16:creationId xmlns:a16="http://schemas.microsoft.com/office/drawing/2014/main" id="{6EA97993-7AF4-4717-A83D-51AD183A94BF}"/>
                  </a:ext>
                </a:extLst>
              </p:cNvPr>
              <p:cNvPicPr>
                <a:picLocks noChangeAspect="1"/>
              </p:cNvPicPr>
              <p:nvPr/>
            </p:nvPicPr>
            <p:blipFill>
              <a:blip r:embed="rId14" cstate="print">
                <a:lum bright="-100000"/>
              </a:blip>
              <a:stretch>
                <a:fillRect/>
              </a:stretch>
            </p:blipFill>
            <p:spPr>
              <a:xfrm>
                <a:off x="6425212" y="679422"/>
                <a:ext cx="317520" cy="317520"/>
              </a:xfrm>
              <a:prstGeom prst="rect">
                <a:avLst/>
              </a:prstGeom>
            </p:spPr>
          </p:pic>
        </p:grpSp>
      </p:grpSp>
    </p:spTree>
    <p:extLst>
      <p:ext uri="{BB962C8B-B14F-4D97-AF65-F5344CB8AC3E}">
        <p14:creationId xmlns:p14="http://schemas.microsoft.com/office/powerpoint/2010/main" val="4234414007"/>
      </p:ext>
    </p:extLst>
  </p:cSld>
  <p:clrMap bg1="lt1" tx1="dk1" bg2="lt2" tx2="dk2" accent1="accent1" accent2="accent2" accent3="accent3" accent4="accent4" accent5="accent5" accent6="accent6" hlink="hlink" folHlink="folHlink"/>
  <p:sldLayoutIdLst>
    <p:sldLayoutId id="2147483881" r:id="rId1"/>
    <p:sldLayoutId id="2147483914" r:id="rId2"/>
    <p:sldLayoutId id="2147483915" r:id="rId3"/>
    <p:sldLayoutId id="2147483916" r:id="rId4"/>
    <p:sldLayoutId id="2147483917" r:id="rId5"/>
    <p:sldLayoutId id="2147483918" r:id="rId6"/>
    <p:sldLayoutId id="2147483919" r:id="rId7"/>
    <p:sldLayoutId id="2147483920" r:id="rId8"/>
  </p:sldLayoutIdLst>
  <p:transition>
    <p:fade/>
  </p:transition>
  <p:hf hdr="0" ftr="0" dt="0"/>
  <p:txStyles>
    <p:titleStyle>
      <a:lvl1pPr algn="l" defTabSz="632986" rtl="0" eaLnBrk="1" latinLnBrk="0" hangingPunct="1">
        <a:lnSpc>
          <a:spcPct val="90000"/>
        </a:lnSpc>
        <a:spcBef>
          <a:spcPct val="0"/>
        </a:spcBef>
        <a:buNone/>
        <a:defRPr sz="2423" b="0" i="0" kern="1200">
          <a:solidFill>
            <a:schemeClr val="tx2"/>
          </a:solidFill>
          <a:latin typeface="CaECILIA"/>
          <a:ea typeface="Caecilia Com 45 Light" charset="0"/>
          <a:cs typeface="CaECILIA"/>
        </a:defRPr>
      </a:lvl1pPr>
    </p:titleStyle>
    <p:bodyStyle>
      <a:lvl1pPr marL="0" indent="0" algn="l" defTabSz="632986" rtl="0" eaLnBrk="1" latinLnBrk="0" hangingPunct="1">
        <a:lnSpc>
          <a:spcPts val="969"/>
        </a:lnSpc>
        <a:spcBef>
          <a:spcPts val="554"/>
        </a:spcBef>
        <a:spcAft>
          <a:spcPts val="208"/>
        </a:spcAft>
        <a:buFont typeface="Arial" panose="020B0604020202020204" pitchFamily="34" charset="0"/>
        <a:buNone/>
        <a:defRPr sz="969" b="0" i="0" kern="1200">
          <a:solidFill>
            <a:schemeClr val="accent1"/>
          </a:solidFill>
          <a:latin typeface="+mn-lt"/>
          <a:ea typeface="Caecilia Com 45 Light" charset="0"/>
          <a:cs typeface="Caecilia Com 45 Light" charset="0"/>
        </a:defRPr>
      </a:lvl1pPr>
      <a:lvl2pPr marL="5495" indent="0" algn="l" defTabSz="632986" rtl="0" eaLnBrk="1" latinLnBrk="0" hangingPunct="1">
        <a:lnSpc>
          <a:spcPts val="762"/>
        </a:lnSpc>
        <a:spcBef>
          <a:spcPts val="208"/>
        </a:spcBef>
        <a:spcAft>
          <a:spcPts val="415"/>
        </a:spcAft>
        <a:buFont typeface=".AppleSystemUIFont" charset="-120"/>
        <a:buNone/>
        <a:tabLst/>
        <a:defRPr sz="762" b="1" i="0" kern="1200">
          <a:solidFill>
            <a:schemeClr val="tx1"/>
          </a:solidFill>
          <a:latin typeface="+mn-lt"/>
          <a:ea typeface="Caecilia Com 45 Light" charset="0"/>
          <a:cs typeface="Caecilia Com 45 Light" charset="0"/>
        </a:defRPr>
      </a:lvl2pPr>
      <a:lvl3pPr marL="5495" indent="0" algn="l" defTabSz="632986" rtl="0" eaLnBrk="1" latinLnBrk="0" hangingPunct="1">
        <a:lnSpc>
          <a:spcPts val="692"/>
        </a:lnSpc>
        <a:spcBef>
          <a:spcPts val="0"/>
        </a:spcBef>
        <a:spcAft>
          <a:spcPts val="208"/>
        </a:spcAft>
        <a:buFont typeface=".AppleSystemUIFont" charset="-120"/>
        <a:buNone/>
        <a:tabLst/>
        <a:defRPr sz="692" b="0" i="0" kern="1200">
          <a:solidFill>
            <a:schemeClr val="tx1"/>
          </a:solidFill>
          <a:latin typeface="+mn-lt"/>
          <a:ea typeface="Caecilia Com 45 Light" charset="0"/>
          <a:cs typeface="Caecilia Com 45 Light" charset="0"/>
        </a:defRPr>
      </a:lvl3pPr>
      <a:lvl4pPr marL="94508" indent="-89015" algn="l" defTabSz="632986" rtl="0" eaLnBrk="1" latinLnBrk="0" hangingPunct="1">
        <a:lnSpc>
          <a:spcPts val="692"/>
        </a:lnSpc>
        <a:spcBef>
          <a:spcPts val="0"/>
        </a:spcBef>
        <a:spcAft>
          <a:spcPts val="208"/>
        </a:spcAft>
        <a:buClr>
          <a:schemeClr val="accent1"/>
        </a:buClr>
        <a:buSzPct val="85000"/>
        <a:buFont typeface="LucidaGrande" charset="0"/>
        <a:buChar char="•"/>
        <a:tabLst/>
        <a:defRPr sz="692" b="0" i="0" kern="1200">
          <a:solidFill>
            <a:schemeClr val="tx1"/>
          </a:solidFill>
          <a:latin typeface="+mn-lt"/>
          <a:ea typeface="Caecilia Com 45 Light" charset="0"/>
          <a:cs typeface="Caecilia Com 45 Light" charset="0"/>
        </a:defRPr>
      </a:lvl4pPr>
      <a:lvl5pPr marL="185721" indent="-91211" algn="l" defTabSz="632986" rtl="0" eaLnBrk="1" latinLnBrk="0" hangingPunct="1">
        <a:lnSpc>
          <a:spcPts val="692"/>
        </a:lnSpc>
        <a:spcBef>
          <a:spcPts val="0"/>
        </a:spcBef>
        <a:spcAft>
          <a:spcPts val="208"/>
        </a:spcAft>
        <a:buFont typeface=".AppleSystemUIFont" charset="-120"/>
        <a:buChar char="-"/>
        <a:tabLst/>
        <a:defRPr sz="692" b="0" i="0" kern="1200">
          <a:solidFill>
            <a:schemeClr val="tx1"/>
          </a:solidFill>
          <a:latin typeface="+mn-lt"/>
          <a:ea typeface="Caecilia Com 45 Light" charset="0"/>
          <a:cs typeface="Caecilia Com 45 Light" charset="0"/>
        </a:defRPr>
      </a:lvl5pPr>
      <a:lvl6pPr marL="1740712" indent="-158247" algn="l" defTabSz="632986"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205" indent="-158247" algn="l" defTabSz="632986"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699" indent="-158247" algn="l" defTabSz="632986"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191" indent="-158247" algn="l" defTabSz="632986"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p:bodyStyle>
    <p:otherStyle>
      <a:defPPr>
        <a:defRPr lang="en-US"/>
      </a:defPPr>
      <a:lvl1pPr marL="0" algn="l" defTabSz="632986" rtl="0" eaLnBrk="1" latinLnBrk="0" hangingPunct="1">
        <a:defRPr sz="1246" kern="1200">
          <a:solidFill>
            <a:schemeClr val="tx1"/>
          </a:solidFill>
          <a:latin typeface="+mn-lt"/>
          <a:ea typeface="+mn-ea"/>
          <a:cs typeface="+mn-cs"/>
        </a:defRPr>
      </a:lvl1pPr>
      <a:lvl2pPr marL="316493" algn="l" defTabSz="632986" rtl="0" eaLnBrk="1" latinLnBrk="0" hangingPunct="1">
        <a:defRPr sz="1246" kern="1200">
          <a:solidFill>
            <a:schemeClr val="tx1"/>
          </a:solidFill>
          <a:latin typeface="+mn-lt"/>
          <a:ea typeface="+mn-ea"/>
          <a:cs typeface="+mn-cs"/>
        </a:defRPr>
      </a:lvl2pPr>
      <a:lvl3pPr marL="632986" algn="l" defTabSz="632986" rtl="0" eaLnBrk="1" latinLnBrk="0" hangingPunct="1">
        <a:defRPr sz="1246" kern="1200">
          <a:solidFill>
            <a:schemeClr val="tx1"/>
          </a:solidFill>
          <a:latin typeface="+mn-lt"/>
          <a:ea typeface="+mn-ea"/>
          <a:cs typeface="+mn-cs"/>
        </a:defRPr>
      </a:lvl3pPr>
      <a:lvl4pPr marL="949479" algn="l" defTabSz="632986" rtl="0" eaLnBrk="1" latinLnBrk="0" hangingPunct="1">
        <a:defRPr sz="1246" kern="1200">
          <a:solidFill>
            <a:schemeClr val="tx1"/>
          </a:solidFill>
          <a:latin typeface="+mn-lt"/>
          <a:ea typeface="+mn-ea"/>
          <a:cs typeface="+mn-cs"/>
        </a:defRPr>
      </a:lvl4pPr>
      <a:lvl5pPr marL="1265973" algn="l" defTabSz="632986" rtl="0" eaLnBrk="1" latinLnBrk="0" hangingPunct="1">
        <a:defRPr sz="1246" kern="1200">
          <a:solidFill>
            <a:schemeClr val="tx1"/>
          </a:solidFill>
          <a:latin typeface="+mn-lt"/>
          <a:ea typeface="+mn-ea"/>
          <a:cs typeface="+mn-cs"/>
        </a:defRPr>
      </a:lvl5pPr>
      <a:lvl6pPr marL="1582465" algn="l" defTabSz="632986" rtl="0" eaLnBrk="1" latinLnBrk="0" hangingPunct="1">
        <a:defRPr sz="1246" kern="1200">
          <a:solidFill>
            <a:schemeClr val="tx1"/>
          </a:solidFill>
          <a:latin typeface="+mn-lt"/>
          <a:ea typeface="+mn-ea"/>
          <a:cs typeface="+mn-cs"/>
        </a:defRPr>
      </a:lvl6pPr>
      <a:lvl7pPr marL="1898958" algn="l" defTabSz="632986" rtl="0" eaLnBrk="1" latinLnBrk="0" hangingPunct="1">
        <a:defRPr sz="1246" kern="1200">
          <a:solidFill>
            <a:schemeClr val="tx1"/>
          </a:solidFill>
          <a:latin typeface="+mn-lt"/>
          <a:ea typeface="+mn-ea"/>
          <a:cs typeface="+mn-cs"/>
        </a:defRPr>
      </a:lvl7pPr>
      <a:lvl8pPr marL="2215451" algn="l" defTabSz="632986" rtl="0" eaLnBrk="1" latinLnBrk="0" hangingPunct="1">
        <a:defRPr sz="1246" kern="1200">
          <a:solidFill>
            <a:schemeClr val="tx1"/>
          </a:solidFill>
          <a:latin typeface="+mn-lt"/>
          <a:ea typeface="+mn-ea"/>
          <a:cs typeface="+mn-cs"/>
        </a:defRPr>
      </a:lvl8pPr>
      <a:lvl9pPr marL="2531945" algn="l" defTabSz="632986" rtl="0" eaLnBrk="1" latinLnBrk="0" hangingPunct="1">
        <a:defRPr sz="124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1" userDrawn="1">
          <p15:clr>
            <a:srgbClr val="F26B43"/>
          </p15:clr>
        </p15:guide>
        <p15:guide id="2" pos="8307" userDrawn="1">
          <p15:clr>
            <a:srgbClr val="F26B43"/>
          </p15:clr>
        </p15:guide>
        <p15:guide id="3" orient="horz" pos="2830" userDrawn="1">
          <p15:clr>
            <a:srgbClr val="F26B43"/>
          </p15:clr>
        </p15:guide>
        <p15:guide id="4" pos="673" userDrawn="1">
          <p15:clr>
            <a:srgbClr val="F26B43"/>
          </p15:clr>
        </p15:guide>
        <p15:guide id="5" pos="4507" userDrawn="1">
          <p15:clr>
            <a:srgbClr val="F26B43"/>
          </p15:clr>
        </p15:guide>
        <p15:guide id="6" orient="horz" pos="1495" userDrawn="1">
          <p15:clr>
            <a:srgbClr val="F26B43"/>
          </p15:clr>
        </p15:guide>
        <p15:guide id="7" pos="347" userDrawn="1">
          <p15:clr>
            <a:srgbClr val="F26B43"/>
          </p15:clr>
        </p15:guide>
        <p15:guide id="8" pos="8667" userDrawn="1">
          <p15:clr>
            <a:srgbClr val="F26B43"/>
          </p15:clr>
        </p15:guide>
        <p15:guide id="9" orient="horz" pos="616" userDrawn="1">
          <p15:clr>
            <a:srgbClr val="F26B43"/>
          </p15:clr>
        </p15:guide>
        <p15:guide id="10" pos="3130" userDrawn="1">
          <p15:clr>
            <a:srgbClr val="F26B43"/>
          </p15:clr>
        </p15:guide>
        <p15:guide id="11" pos="3262" userDrawn="1">
          <p15:clr>
            <a:srgbClr val="F26B43"/>
          </p15:clr>
        </p15:guide>
        <p15:guide id="12" pos="5719" userDrawn="1">
          <p15:clr>
            <a:srgbClr val="F26B43"/>
          </p15:clr>
        </p15:guide>
        <p15:guide id="13" pos="5850" userDrawn="1">
          <p15:clr>
            <a:srgbClr val="F26B43"/>
          </p15:clr>
        </p15:guide>
        <p15:guide id="14" pos="4572" userDrawn="1">
          <p15:clr>
            <a:srgbClr val="F26B43"/>
          </p15:clr>
        </p15:guide>
        <p15:guide id="15" pos="4442" userDrawn="1">
          <p15:clr>
            <a:srgbClr val="F26B43"/>
          </p15:clr>
        </p15:guide>
        <p15:guide id="16" orient="horz" pos="1166" userDrawn="1">
          <p15:clr>
            <a:srgbClr val="F26B43"/>
          </p15:clr>
        </p15:guide>
        <p15:guide id="17" orient="horz" pos="2673" userDrawn="1">
          <p15:clr>
            <a:srgbClr val="F26B43"/>
          </p15:clr>
        </p15:guide>
        <p15:guide id="18" orient="horz" pos="2516"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0" name="Slide Number Placeholder 4"/>
          <p:cNvSpPr>
            <a:spLocks noGrp="1"/>
          </p:cNvSpPr>
          <p:nvPr>
            <p:ph type="sldNum" sz="quarter" idx="4"/>
          </p:nvPr>
        </p:nvSpPr>
        <p:spPr>
          <a:xfrm>
            <a:off x="10116563" y="6476256"/>
            <a:ext cx="643571" cy="365125"/>
          </a:xfrm>
          <a:prstGeom prst="rect">
            <a:avLst/>
          </a:prstGeom>
        </p:spPr>
        <p:txBody>
          <a:bodyPr vert="horz" lIns="91440" tIns="45720" rIns="91440" bIns="45720" rtlCol="0" anchor="ctr"/>
          <a:lstStyle>
            <a:lvl1pPr algn="r">
              <a:defRPr sz="831" b="0" i="0">
                <a:solidFill>
                  <a:srgbClr val="FFFFFF"/>
                </a:solidFill>
                <a:latin typeface="Caecilia LT Std Roman"/>
                <a:ea typeface="Caecilia LT Std Roman"/>
                <a:cs typeface="Caecilia LT Std Roman"/>
              </a:defRPr>
            </a:lvl1pPr>
          </a:lstStyle>
          <a:p>
            <a:fld id="{74CFB796-47D1-194A-A21B-C8DDD0F0FEAD}" type="slidenum">
              <a:rPr lang="en-US" smtClean="0"/>
              <a:pPr/>
              <a:t>‹#›</a:t>
            </a:fld>
            <a:endParaRPr lang="en-US" dirty="0"/>
          </a:p>
        </p:txBody>
      </p:sp>
      <p:grpSp>
        <p:nvGrpSpPr>
          <p:cNvPr id="13" name="Group 23">
            <a:extLst>
              <a:ext uri="{FF2B5EF4-FFF2-40B4-BE49-F238E27FC236}">
                <a16:creationId xmlns:a16="http://schemas.microsoft.com/office/drawing/2014/main" id="{04F8DC77-A5DE-4962-BB48-2DCC8BA991C4}"/>
              </a:ext>
            </a:extLst>
          </p:cNvPr>
          <p:cNvGrpSpPr/>
          <p:nvPr/>
        </p:nvGrpSpPr>
        <p:grpSpPr>
          <a:xfrm>
            <a:off x="9983842" y="3144199"/>
            <a:ext cx="1642259" cy="3009107"/>
            <a:chOff x="-1530425" y="3077100"/>
            <a:chExt cx="1642259" cy="3009107"/>
          </a:xfrm>
        </p:grpSpPr>
        <p:pic>
          <p:nvPicPr>
            <p:cNvPr id="16" name="Picture 15" descr="symbol---donut.png">
              <a:extLst>
                <a:ext uri="{FF2B5EF4-FFF2-40B4-BE49-F238E27FC236}">
                  <a16:creationId xmlns:a16="http://schemas.microsoft.com/office/drawing/2014/main" id="{717DD2C6-F90F-4413-A43A-0E536F6DCB65}"/>
                </a:ext>
              </a:extLst>
            </p:cNvPr>
            <p:cNvPicPr>
              <a:picLocks noChangeAspect="1"/>
            </p:cNvPicPr>
            <p:nvPr/>
          </p:nvPicPr>
          <p:blipFill>
            <a:blip r:embed="rId4" cstate="print"/>
            <a:srcRect b="14842"/>
            <a:stretch>
              <a:fillRect/>
            </a:stretch>
          </p:blipFill>
          <p:spPr>
            <a:xfrm>
              <a:off x="-1428202" y="3077100"/>
              <a:ext cx="548088" cy="828092"/>
            </a:xfrm>
            <a:prstGeom prst="rect">
              <a:avLst/>
            </a:prstGeom>
          </p:spPr>
        </p:pic>
        <p:pic>
          <p:nvPicPr>
            <p:cNvPr id="17" name="Picture 16" descr="icon_information-white.png">
              <a:extLst>
                <a:ext uri="{FF2B5EF4-FFF2-40B4-BE49-F238E27FC236}">
                  <a16:creationId xmlns:a16="http://schemas.microsoft.com/office/drawing/2014/main" id="{C62E0089-4BE1-42B5-9C97-BDA7634AC968}"/>
                </a:ext>
              </a:extLst>
            </p:cNvPr>
            <p:cNvPicPr>
              <a:picLocks noChangeAspect="1"/>
            </p:cNvPicPr>
            <p:nvPr/>
          </p:nvPicPr>
          <p:blipFill>
            <a:blip r:embed="rId5" cstate="print">
              <a:lum bright="-100000"/>
            </a:blip>
            <a:stretch>
              <a:fillRect/>
            </a:stretch>
          </p:blipFill>
          <p:spPr>
            <a:xfrm>
              <a:off x="-1428202" y="3681287"/>
              <a:ext cx="121592" cy="320113"/>
            </a:xfrm>
            <a:prstGeom prst="rect">
              <a:avLst/>
            </a:prstGeom>
          </p:spPr>
        </p:pic>
        <p:sp>
          <p:nvSpPr>
            <p:cNvPr id="18" name="Rectangle 17">
              <a:extLst>
                <a:ext uri="{FF2B5EF4-FFF2-40B4-BE49-F238E27FC236}">
                  <a16:creationId xmlns:a16="http://schemas.microsoft.com/office/drawing/2014/main" id="{4E9FF6DA-2060-4827-A5A4-91FE4BE9E0EC}"/>
                </a:ext>
              </a:extLst>
            </p:cNvPr>
            <p:cNvSpPr/>
            <p:nvPr/>
          </p:nvSpPr>
          <p:spPr>
            <a:xfrm>
              <a:off x="-1530425" y="3962549"/>
              <a:ext cx="1642259" cy="2123658"/>
            </a:xfrm>
            <a:prstGeom prst="rect">
              <a:avLst/>
            </a:prstGeom>
          </p:spPr>
          <p:txBody>
            <a:bodyPr wrap="square">
              <a:spAutoFit/>
            </a:bodyPr>
            <a:lstStyle/>
            <a:p>
              <a:r>
                <a:rPr lang="en-GB" sz="1000" dirty="0">
                  <a:solidFill>
                    <a:srgbClr val="000000"/>
                  </a:solidFill>
                </a:rPr>
                <a:t>A number of pre-designed layouts have been created for this presentation. To choose the right layout go to</a:t>
              </a:r>
            </a:p>
            <a:p>
              <a:r>
                <a:rPr lang="en-GB" sz="1000" dirty="0">
                  <a:solidFill>
                    <a:srgbClr val="000000"/>
                  </a:solidFill>
                </a:rPr>
                <a:t>&gt;Home</a:t>
              </a:r>
            </a:p>
            <a:p>
              <a:r>
                <a:rPr lang="en-GB" sz="1000" dirty="0">
                  <a:solidFill>
                    <a:srgbClr val="000000"/>
                  </a:solidFill>
                </a:rPr>
                <a:t>&gt;New Slide</a:t>
              </a:r>
            </a:p>
            <a:p>
              <a:r>
                <a:rPr lang="en-GB" sz="1000" dirty="0">
                  <a:solidFill>
                    <a:srgbClr val="000000"/>
                  </a:solidFill>
                </a:rPr>
                <a:t>Choose the most appropriate layout for your slide content.</a:t>
              </a:r>
            </a:p>
            <a:p>
              <a:endParaRPr lang="en-GB" sz="1100" dirty="0">
                <a:solidFill>
                  <a:srgbClr val="000000"/>
                </a:solidFill>
              </a:endParaRPr>
            </a:p>
            <a:p>
              <a:endParaRPr lang="en-GB" sz="1100" dirty="0">
                <a:solidFill>
                  <a:srgbClr val="000000"/>
                </a:solidFill>
              </a:endParaRPr>
            </a:p>
          </p:txBody>
        </p:sp>
      </p:grpSp>
      <p:grpSp>
        <p:nvGrpSpPr>
          <p:cNvPr id="19" name="Group 15">
            <a:extLst>
              <a:ext uri="{FF2B5EF4-FFF2-40B4-BE49-F238E27FC236}">
                <a16:creationId xmlns:a16="http://schemas.microsoft.com/office/drawing/2014/main" id="{FDD8A528-E77C-44F4-84EA-ACC85027BB3B}"/>
              </a:ext>
            </a:extLst>
          </p:cNvPr>
          <p:cNvGrpSpPr/>
          <p:nvPr/>
        </p:nvGrpSpPr>
        <p:grpSpPr>
          <a:xfrm>
            <a:off x="10019233" y="0"/>
            <a:ext cx="2494606" cy="3206203"/>
            <a:chOff x="-1382920" y="782638"/>
            <a:chExt cx="2113254" cy="3206203"/>
          </a:xfrm>
        </p:grpSpPr>
        <p:grpSp>
          <p:nvGrpSpPr>
            <p:cNvPr id="21" name="Group 32">
              <a:extLst>
                <a:ext uri="{FF2B5EF4-FFF2-40B4-BE49-F238E27FC236}">
                  <a16:creationId xmlns:a16="http://schemas.microsoft.com/office/drawing/2014/main" id="{94D469AC-E72D-4D39-A468-ACA80047E4A9}"/>
                </a:ext>
              </a:extLst>
            </p:cNvPr>
            <p:cNvGrpSpPr/>
            <p:nvPr/>
          </p:nvGrpSpPr>
          <p:grpSpPr>
            <a:xfrm>
              <a:off x="-1368152" y="782638"/>
              <a:ext cx="2098486" cy="3206203"/>
              <a:chOff x="-1872716" y="426705"/>
              <a:chExt cx="2098486" cy="2404655"/>
            </a:xfrm>
          </p:grpSpPr>
          <p:pic>
            <p:nvPicPr>
              <p:cNvPr id="27" name="Picture 26" descr="icon_camera_circle.png">
                <a:extLst>
                  <a:ext uri="{FF2B5EF4-FFF2-40B4-BE49-F238E27FC236}">
                    <a16:creationId xmlns:a16="http://schemas.microsoft.com/office/drawing/2014/main" id="{7B67E59B-3801-440D-92E9-CFA1AE8ABFA2}"/>
                  </a:ext>
                </a:extLst>
              </p:cNvPr>
              <p:cNvPicPr>
                <a:picLocks/>
              </p:cNvPicPr>
              <p:nvPr/>
            </p:nvPicPr>
            <p:blipFill>
              <a:blip r:embed="rId6" cstate="screen">
                <a:lum bright="-100000"/>
              </a:blip>
              <a:stretch>
                <a:fillRect/>
              </a:stretch>
            </p:blipFill>
            <p:spPr>
              <a:xfrm>
                <a:off x="-1764703" y="426705"/>
                <a:ext cx="542841" cy="480083"/>
              </a:xfrm>
              <a:prstGeom prst="rect">
                <a:avLst/>
              </a:prstGeom>
              <a:noFill/>
              <a:ln>
                <a:noFill/>
              </a:ln>
            </p:spPr>
          </p:pic>
          <p:sp>
            <p:nvSpPr>
              <p:cNvPr id="28" name="TextBox 27">
                <a:extLst>
                  <a:ext uri="{FF2B5EF4-FFF2-40B4-BE49-F238E27FC236}">
                    <a16:creationId xmlns:a16="http://schemas.microsoft.com/office/drawing/2014/main" id="{BF58F3C5-6F3E-467F-B6E5-6FAB20F86CA5}"/>
                  </a:ext>
                </a:extLst>
              </p:cNvPr>
              <p:cNvSpPr txBox="1"/>
              <p:nvPr/>
            </p:nvSpPr>
            <p:spPr>
              <a:xfrm>
                <a:off x="-1872716" y="984698"/>
                <a:ext cx="2098486" cy="1846662"/>
              </a:xfrm>
              <a:prstGeom prst="rect">
                <a:avLst/>
              </a:prstGeom>
              <a:noFill/>
            </p:spPr>
            <p:txBody>
              <a:bodyPr wrap="square" lIns="0" tIns="0" rIns="0" bIns="0" rtlCol="0">
                <a:spAutoFit/>
              </a:bodyPr>
              <a:lstStyle/>
              <a:p>
                <a:r>
                  <a:rPr lang="en-GB" sz="1000" dirty="0">
                    <a:solidFill>
                      <a:srgbClr val="000000"/>
                    </a:solidFill>
                  </a:rPr>
                  <a:t>As this presentation uses ‘special’ fonts the presentation should always</a:t>
                </a:r>
                <a:r>
                  <a:rPr lang="en-GB" sz="1000" baseline="0" dirty="0">
                    <a:solidFill>
                      <a:srgbClr val="000000"/>
                    </a:solidFill>
                  </a:rPr>
                  <a:t> be saved as a PDF before circulating externally.</a:t>
                </a:r>
              </a:p>
              <a:p>
                <a:endParaRPr lang="en-GB" sz="1000" baseline="0" dirty="0">
                  <a:solidFill>
                    <a:srgbClr val="000000"/>
                  </a:solidFill>
                </a:endParaRPr>
              </a:p>
              <a:p>
                <a:r>
                  <a:rPr lang="en-GB" sz="1000" baseline="0" dirty="0">
                    <a:solidFill>
                      <a:srgbClr val="000000"/>
                    </a:solidFill>
                  </a:rPr>
                  <a:t>To save as a PDF…</a:t>
                </a:r>
              </a:p>
              <a:p>
                <a:r>
                  <a:rPr lang="en-GB" sz="1000" baseline="0" dirty="0">
                    <a:solidFill>
                      <a:srgbClr val="000000"/>
                    </a:solidFill>
                  </a:rPr>
                  <a:t>&gt;Office Button</a:t>
                </a:r>
              </a:p>
              <a:p>
                <a:r>
                  <a:rPr lang="en-GB" sz="1000" baseline="0" dirty="0">
                    <a:solidFill>
                      <a:srgbClr val="000000"/>
                    </a:solidFill>
                  </a:rPr>
                  <a:t>&gt;Save As</a:t>
                </a:r>
              </a:p>
              <a:p>
                <a:r>
                  <a:rPr lang="en-GB" sz="1000" baseline="0" dirty="0">
                    <a:solidFill>
                      <a:srgbClr val="000000"/>
                    </a:solidFill>
                  </a:rPr>
                  <a:t>&gt;PDF or XPS</a:t>
                </a:r>
              </a:p>
              <a:p>
                <a:r>
                  <a:rPr lang="en-GB" sz="1000" baseline="0" dirty="0">
                    <a:solidFill>
                      <a:srgbClr val="000000"/>
                    </a:solidFill>
                  </a:rPr>
                  <a:t>(Save as PDF)</a:t>
                </a:r>
              </a:p>
              <a:p>
                <a:endParaRPr lang="en-GB" sz="1000" baseline="0" dirty="0">
                  <a:solidFill>
                    <a:srgbClr val="000000"/>
                  </a:solidFill>
                </a:endParaRPr>
              </a:p>
              <a:p>
                <a:endParaRPr lang="en-GB" sz="1000" baseline="0" dirty="0">
                  <a:solidFill>
                    <a:srgbClr val="000000"/>
                  </a:solidFill>
                </a:endParaRPr>
              </a:p>
              <a:p>
                <a:r>
                  <a:rPr lang="en-GB" sz="1000" baseline="0" dirty="0">
                    <a:solidFill>
                      <a:srgbClr val="000000"/>
                    </a:solidFill>
                  </a:rPr>
                  <a:t>Failure to do this will result in PowerPoint replacing the fonts and the presentation will not display correctly.</a:t>
                </a:r>
                <a:endParaRPr lang="en-GB" sz="1000" dirty="0">
                  <a:solidFill>
                    <a:srgbClr val="000000"/>
                  </a:solidFill>
                </a:endParaRPr>
              </a:p>
              <a:p>
                <a:endParaRPr lang="en-GB" sz="1000" dirty="0">
                  <a:solidFill>
                    <a:srgbClr val="000000"/>
                  </a:solidFill>
                </a:endParaRPr>
              </a:p>
            </p:txBody>
          </p:sp>
          <p:pic>
            <p:nvPicPr>
              <p:cNvPr id="33" name="Picture 32" descr="icon_information-white.png">
                <a:extLst>
                  <a:ext uri="{FF2B5EF4-FFF2-40B4-BE49-F238E27FC236}">
                    <a16:creationId xmlns:a16="http://schemas.microsoft.com/office/drawing/2014/main" id="{BA2F66AE-5EDE-40E2-9D87-6DE9CA5E9324}"/>
                  </a:ext>
                </a:extLst>
              </p:cNvPr>
              <p:cNvPicPr>
                <a:picLocks noChangeAspect="1"/>
              </p:cNvPicPr>
              <p:nvPr/>
            </p:nvPicPr>
            <p:blipFill>
              <a:blip r:embed="rId5" cstate="screen">
                <a:lum bright="-100000"/>
              </a:blip>
              <a:stretch>
                <a:fillRect/>
              </a:stretch>
            </p:blipFill>
            <p:spPr>
              <a:xfrm>
                <a:off x="-1764703" y="660661"/>
                <a:ext cx="121592" cy="240085"/>
              </a:xfrm>
              <a:prstGeom prst="rect">
                <a:avLst/>
              </a:prstGeom>
            </p:spPr>
          </p:pic>
        </p:grpSp>
        <p:pic>
          <p:nvPicPr>
            <p:cNvPr id="26" name="Picture 25" descr="alert-icon.png">
              <a:extLst>
                <a:ext uri="{FF2B5EF4-FFF2-40B4-BE49-F238E27FC236}">
                  <a16:creationId xmlns:a16="http://schemas.microsoft.com/office/drawing/2014/main" id="{1CDF5740-F54F-4634-BBE5-43DAA5EF7DE8}"/>
                </a:ext>
              </a:extLst>
            </p:cNvPr>
            <p:cNvPicPr>
              <a:picLocks/>
            </p:cNvPicPr>
            <p:nvPr/>
          </p:nvPicPr>
          <p:blipFill>
            <a:blip r:embed="rId7" cstate="screen">
              <a:lum bright="-99000"/>
            </a:blip>
            <a:stretch>
              <a:fillRect/>
            </a:stretch>
          </p:blipFill>
          <p:spPr>
            <a:xfrm>
              <a:off x="-1382920" y="3061740"/>
              <a:ext cx="240924" cy="285802"/>
            </a:xfrm>
            <a:prstGeom prst="rect">
              <a:avLst/>
            </a:prstGeom>
          </p:spPr>
        </p:pic>
      </p:grpSp>
    </p:spTree>
    <p:extLst>
      <p:ext uri="{BB962C8B-B14F-4D97-AF65-F5344CB8AC3E}">
        <p14:creationId xmlns:p14="http://schemas.microsoft.com/office/powerpoint/2010/main" val="781545878"/>
      </p:ext>
    </p:extLst>
  </p:cSld>
  <p:clrMap bg1="lt1" tx1="dk1" bg2="lt2" tx2="dk2" accent1="accent1" accent2="accent2" accent3="accent3" accent4="accent4" accent5="accent5" accent6="accent6" hlink="hlink" folHlink="folHlink"/>
  <p:sldLayoutIdLst>
    <p:sldLayoutId id="2147483712" r:id="rId1"/>
    <p:sldLayoutId id="2147483936" r:id="rId2"/>
  </p:sldLayoutIdLst>
  <p:transition>
    <p:fade/>
  </p:transition>
  <p:hf hdr="0" ftr="0" dt="0"/>
  <p:txStyles>
    <p:titleStyle>
      <a:lvl1pPr algn="l" defTabSz="632986" rtl="0" eaLnBrk="1" latinLnBrk="0" hangingPunct="1">
        <a:lnSpc>
          <a:spcPct val="90000"/>
        </a:lnSpc>
        <a:spcBef>
          <a:spcPct val="0"/>
        </a:spcBef>
        <a:buNone/>
        <a:defRPr sz="3046" kern="1200">
          <a:solidFill>
            <a:schemeClr val="tx1"/>
          </a:solidFill>
          <a:latin typeface="PMN Caecilia 55 Roman" charset="0"/>
          <a:ea typeface="PMN Caecilia 55 Roman" charset="0"/>
          <a:cs typeface="PMN Caecilia 55 Roman" charset="0"/>
        </a:defRPr>
      </a:lvl1pPr>
    </p:titleStyle>
    <p:bodyStyle>
      <a:lvl1pPr marL="158247" indent="-158247" algn="l" defTabSz="632986" rtl="0" eaLnBrk="1" latinLnBrk="0" hangingPunct="1">
        <a:lnSpc>
          <a:spcPct val="90000"/>
        </a:lnSpc>
        <a:spcBef>
          <a:spcPts val="692"/>
        </a:spcBef>
        <a:buFont typeface="Arial"/>
        <a:buChar char="•"/>
        <a:defRPr sz="1938" kern="1200">
          <a:solidFill>
            <a:schemeClr val="tx1"/>
          </a:solidFill>
          <a:latin typeface="PMN Caecilia 55 Roman" charset="0"/>
          <a:ea typeface="PMN Caecilia 55 Roman" charset="0"/>
          <a:cs typeface="PMN Caecilia 55 Roman" charset="0"/>
        </a:defRPr>
      </a:lvl1pPr>
      <a:lvl2pPr marL="474740" indent="-158247" algn="l" defTabSz="632986" rtl="0" eaLnBrk="1" latinLnBrk="0" hangingPunct="1">
        <a:lnSpc>
          <a:spcPct val="90000"/>
        </a:lnSpc>
        <a:spcBef>
          <a:spcPts val="346"/>
        </a:spcBef>
        <a:buFont typeface="Arial"/>
        <a:buChar char="•"/>
        <a:defRPr sz="1662" kern="1200">
          <a:solidFill>
            <a:schemeClr val="tx1"/>
          </a:solidFill>
          <a:latin typeface="PMN Caecilia 55 Roman" charset="0"/>
          <a:ea typeface="PMN Caecilia 55 Roman" charset="0"/>
          <a:cs typeface="PMN Caecilia 55 Roman" charset="0"/>
        </a:defRPr>
      </a:lvl2pPr>
      <a:lvl3pPr marL="791233" indent="-158247" algn="l" defTabSz="632986" rtl="0" eaLnBrk="1" latinLnBrk="0" hangingPunct="1">
        <a:lnSpc>
          <a:spcPct val="90000"/>
        </a:lnSpc>
        <a:spcBef>
          <a:spcPts val="346"/>
        </a:spcBef>
        <a:buFont typeface="Arial"/>
        <a:buChar char="•"/>
        <a:defRPr sz="1385" kern="1200">
          <a:solidFill>
            <a:schemeClr val="tx1"/>
          </a:solidFill>
          <a:latin typeface="PMN Caecilia 55 Roman" charset="0"/>
          <a:ea typeface="PMN Caecilia 55 Roman" charset="0"/>
          <a:cs typeface="PMN Caecilia 55 Roman" charset="0"/>
        </a:defRPr>
      </a:lvl3pPr>
      <a:lvl4pPr marL="1107726" indent="-158247" algn="l" defTabSz="632986" rtl="0" eaLnBrk="1" latinLnBrk="0" hangingPunct="1">
        <a:lnSpc>
          <a:spcPct val="90000"/>
        </a:lnSpc>
        <a:spcBef>
          <a:spcPts val="346"/>
        </a:spcBef>
        <a:buFont typeface="Arial"/>
        <a:buChar char="•"/>
        <a:defRPr sz="1246" kern="1200">
          <a:solidFill>
            <a:schemeClr val="tx1"/>
          </a:solidFill>
          <a:latin typeface="PMN Caecilia 55 Roman" charset="0"/>
          <a:ea typeface="PMN Caecilia 55 Roman" charset="0"/>
          <a:cs typeface="PMN Caecilia 55 Roman" charset="0"/>
        </a:defRPr>
      </a:lvl4pPr>
      <a:lvl5pPr marL="1424218" indent="-158247" algn="l" defTabSz="632986" rtl="0" eaLnBrk="1" latinLnBrk="0" hangingPunct="1">
        <a:lnSpc>
          <a:spcPct val="90000"/>
        </a:lnSpc>
        <a:spcBef>
          <a:spcPts val="346"/>
        </a:spcBef>
        <a:buFont typeface="Arial"/>
        <a:buChar char="•"/>
        <a:defRPr sz="1246" kern="1200">
          <a:solidFill>
            <a:schemeClr val="tx1"/>
          </a:solidFill>
          <a:latin typeface="PMN Caecilia 55 Roman" charset="0"/>
          <a:ea typeface="PMN Caecilia 55 Roman" charset="0"/>
          <a:cs typeface="PMN Caecilia 55 Roman" charset="0"/>
        </a:defRPr>
      </a:lvl5pPr>
      <a:lvl6pPr marL="1740712" indent="-158247" algn="l" defTabSz="632986" rtl="0" eaLnBrk="1" latinLnBrk="0" hangingPunct="1">
        <a:lnSpc>
          <a:spcPct val="90000"/>
        </a:lnSpc>
        <a:spcBef>
          <a:spcPts val="346"/>
        </a:spcBef>
        <a:buFont typeface="Arial"/>
        <a:buChar char="•"/>
        <a:defRPr sz="1246" kern="1200">
          <a:solidFill>
            <a:schemeClr val="tx1"/>
          </a:solidFill>
          <a:latin typeface="+mn-lt"/>
          <a:ea typeface="+mn-ea"/>
          <a:cs typeface="+mn-cs"/>
        </a:defRPr>
      </a:lvl6pPr>
      <a:lvl7pPr marL="2057205" indent="-158247" algn="l" defTabSz="632986" rtl="0" eaLnBrk="1" latinLnBrk="0" hangingPunct="1">
        <a:lnSpc>
          <a:spcPct val="90000"/>
        </a:lnSpc>
        <a:spcBef>
          <a:spcPts val="346"/>
        </a:spcBef>
        <a:buFont typeface="Arial"/>
        <a:buChar char="•"/>
        <a:defRPr sz="1246" kern="1200">
          <a:solidFill>
            <a:schemeClr val="tx1"/>
          </a:solidFill>
          <a:latin typeface="+mn-lt"/>
          <a:ea typeface="+mn-ea"/>
          <a:cs typeface="+mn-cs"/>
        </a:defRPr>
      </a:lvl7pPr>
      <a:lvl8pPr marL="2373699" indent="-158247" algn="l" defTabSz="632986" rtl="0" eaLnBrk="1" latinLnBrk="0" hangingPunct="1">
        <a:lnSpc>
          <a:spcPct val="90000"/>
        </a:lnSpc>
        <a:spcBef>
          <a:spcPts val="346"/>
        </a:spcBef>
        <a:buFont typeface="Arial"/>
        <a:buChar char="•"/>
        <a:defRPr sz="1246" kern="1200">
          <a:solidFill>
            <a:schemeClr val="tx1"/>
          </a:solidFill>
          <a:latin typeface="+mn-lt"/>
          <a:ea typeface="+mn-ea"/>
          <a:cs typeface="+mn-cs"/>
        </a:defRPr>
      </a:lvl8pPr>
      <a:lvl9pPr marL="2690191" indent="-158247" algn="l" defTabSz="632986" rtl="0" eaLnBrk="1" latinLnBrk="0" hangingPunct="1">
        <a:lnSpc>
          <a:spcPct val="90000"/>
        </a:lnSpc>
        <a:spcBef>
          <a:spcPts val="346"/>
        </a:spcBef>
        <a:buFont typeface="Arial"/>
        <a:buChar char="•"/>
        <a:defRPr sz="1246" kern="1200">
          <a:solidFill>
            <a:schemeClr val="tx1"/>
          </a:solidFill>
          <a:latin typeface="+mn-lt"/>
          <a:ea typeface="+mn-ea"/>
          <a:cs typeface="+mn-cs"/>
        </a:defRPr>
      </a:lvl9pPr>
    </p:bodyStyle>
    <p:otherStyle>
      <a:defPPr>
        <a:defRPr lang="en-US"/>
      </a:defPPr>
      <a:lvl1pPr marL="0" algn="l" defTabSz="632986" rtl="0" eaLnBrk="1" latinLnBrk="0" hangingPunct="1">
        <a:defRPr sz="1246" kern="1200">
          <a:solidFill>
            <a:schemeClr val="tx1"/>
          </a:solidFill>
          <a:latin typeface="+mn-lt"/>
          <a:ea typeface="+mn-ea"/>
          <a:cs typeface="+mn-cs"/>
        </a:defRPr>
      </a:lvl1pPr>
      <a:lvl2pPr marL="316493" algn="l" defTabSz="632986" rtl="0" eaLnBrk="1" latinLnBrk="0" hangingPunct="1">
        <a:defRPr sz="1246" kern="1200">
          <a:solidFill>
            <a:schemeClr val="tx1"/>
          </a:solidFill>
          <a:latin typeface="+mn-lt"/>
          <a:ea typeface="+mn-ea"/>
          <a:cs typeface="+mn-cs"/>
        </a:defRPr>
      </a:lvl2pPr>
      <a:lvl3pPr marL="632986" algn="l" defTabSz="632986" rtl="0" eaLnBrk="1" latinLnBrk="0" hangingPunct="1">
        <a:defRPr sz="1246" kern="1200">
          <a:solidFill>
            <a:schemeClr val="tx1"/>
          </a:solidFill>
          <a:latin typeface="+mn-lt"/>
          <a:ea typeface="+mn-ea"/>
          <a:cs typeface="+mn-cs"/>
        </a:defRPr>
      </a:lvl3pPr>
      <a:lvl4pPr marL="949479" algn="l" defTabSz="632986" rtl="0" eaLnBrk="1" latinLnBrk="0" hangingPunct="1">
        <a:defRPr sz="1246" kern="1200">
          <a:solidFill>
            <a:schemeClr val="tx1"/>
          </a:solidFill>
          <a:latin typeface="+mn-lt"/>
          <a:ea typeface="+mn-ea"/>
          <a:cs typeface="+mn-cs"/>
        </a:defRPr>
      </a:lvl4pPr>
      <a:lvl5pPr marL="1265973" algn="l" defTabSz="632986" rtl="0" eaLnBrk="1" latinLnBrk="0" hangingPunct="1">
        <a:defRPr sz="1246" kern="1200">
          <a:solidFill>
            <a:schemeClr val="tx1"/>
          </a:solidFill>
          <a:latin typeface="+mn-lt"/>
          <a:ea typeface="+mn-ea"/>
          <a:cs typeface="+mn-cs"/>
        </a:defRPr>
      </a:lvl5pPr>
      <a:lvl6pPr marL="1582465" algn="l" defTabSz="632986" rtl="0" eaLnBrk="1" latinLnBrk="0" hangingPunct="1">
        <a:defRPr sz="1246" kern="1200">
          <a:solidFill>
            <a:schemeClr val="tx1"/>
          </a:solidFill>
          <a:latin typeface="+mn-lt"/>
          <a:ea typeface="+mn-ea"/>
          <a:cs typeface="+mn-cs"/>
        </a:defRPr>
      </a:lvl6pPr>
      <a:lvl7pPr marL="1898958" algn="l" defTabSz="632986" rtl="0" eaLnBrk="1" latinLnBrk="0" hangingPunct="1">
        <a:defRPr sz="1246" kern="1200">
          <a:solidFill>
            <a:schemeClr val="tx1"/>
          </a:solidFill>
          <a:latin typeface="+mn-lt"/>
          <a:ea typeface="+mn-ea"/>
          <a:cs typeface="+mn-cs"/>
        </a:defRPr>
      </a:lvl7pPr>
      <a:lvl8pPr marL="2215451" algn="l" defTabSz="632986" rtl="0" eaLnBrk="1" latinLnBrk="0" hangingPunct="1">
        <a:defRPr sz="1246" kern="1200">
          <a:solidFill>
            <a:schemeClr val="tx1"/>
          </a:solidFill>
          <a:latin typeface="+mn-lt"/>
          <a:ea typeface="+mn-ea"/>
          <a:cs typeface="+mn-cs"/>
        </a:defRPr>
      </a:lvl8pPr>
      <a:lvl9pPr marL="2531945" algn="l" defTabSz="632986" rtl="0" eaLnBrk="1" latinLnBrk="0" hangingPunct="1">
        <a:defRPr sz="1246"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507" userDrawn="1">
          <p15:clr>
            <a:srgbClr val="F26B43"/>
          </p15:clr>
        </p15:guide>
        <p15:guide id="2" orient="horz" pos="1495" userDrawn="1">
          <p15:clr>
            <a:srgbClr val="F26B43"/>
          </p15:clr>
        </p15:guide>
        <p15:guide id="3" pos="347" userDrawn="1">
          <p15:clr>
            <a:srgbClr val="F26B43"/>
          </p15:clr>
        </p15:guide>
        <p15:guide id="4" pos="8667" userDrawn="1">
          <p15:clr>
            <a:srgbClr val="F26B43"/>
          </p15:clr>
        </p15:guide>
        <p15:guide id="5" orient="horz" pos="2689"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 name="Slide Number Placeholder 4"/>
          <p:cNvSpPr>
            <a:spLocks noGrp="1"/>
          </p:cNvSpPr>
          <p:nvPr>
            <p:ph type="sldNum" sz="quarter" idx="4"/>
          </p:nvPr>
        </p:nvSpPr>
        <p:spPr>
          <a:xfrm>
            <a:off x="10118065" y="6476256"/>
            <a:ext cx="643571" cy="365125"/>
          </a:xfrm>
          <a:prstGeom prst="rect">
            <a:avLst/>
          </a:prstGeom>
        </p:spPr>
        <p:txBody>
          <a:bodyPr vert="horz" lIns="91440" tIns="45720" rIns="91440" bIns="45720" rtlCol="0" anchor="ctr"/>
          <a:lstStyle>
            <a:lvl1pPr algn="r">
              <a:defRPr sz="831" b="0" i="0">
                <a:solidFill>
                  <a:srgbClr val="FFFFFF"/>
                </a:solidFill>
                <a:latin typeface="+mn-lt"/>
                <a:ea typeface="Caecilia LT Std Roman"/>
                <a:cs typeface="Caecilia LT Std Roman"/>
              </a:defRPr>
            </a:lvl1pPr>
          </a:lstStyle>
          <a:p>
            <a:fld id="{74CFB796-47D1-194A-A21B-C8DDD0F0FEAD}" type="slidenum">
              <a:rPr lang="en-US" smtClean="0"/>
              <a:pPr/>
              <a:t>‹#›</a:t>
            </a:fld>
            <a:endParaRPr lang="en-US" dirty="0"/>
          </a:p>
        </p:txBody>
      </p:sp>
      <p:grpSp>
        <p:nvGrpSpPr>
          <p:cNvPr id="33" name="Group 23">
            <a:extLst>
              <a:ext uri="{FF2B5EF4-FFF2-40B4-BE49-F238E27FC236}">
                <a16:creationId xmlns:a16="http://schemas.microsoft.com/office/drawing/2014/main" id="{0213B366-5755-43C0-AD42-BAE8ED1F83B2}"/>
              </a:ext>
            </a:extLst>
          </p:cNvPr>
          <p:cNvGrpSpPr/>
          <p:nvPr/>
        </p:nvGrpSpPr>
        <p:grpSpPr>
          <a:xfrm>
            <a:off x="9983842" y="3144199"/>
            <a:ext cx="1642259" cy="3009107"/>
            <a:chOff x="-1530425" y="3077100"/>
            <a:chExt cx="1642259" cy="3009107"/>
          </a:xfrm>
        </p:grpSpPr>
        <p:pic>
          <p:nvPicPr>
            <p:cNvPr id="34" name="Picture 33" descr="symbol---donut.png">
              <a:extLst>
                <a:ext uri="{FF2B5EF4-FFF2-40B4-BE49-F238E27FC236}">
                  <a16:creationId xmlns:a16="http://schemas.microsoft.com/office/drawing/2014/main" id="{1B13ED82-8551-44D0-9BE6-2B53BA2367F5}"/>
                </a:ext>
              </a:extLst>
            </p:cNvPr>
            <p:cNvPicPr>
              <a:picLocks noChangeAspect="1"/>
            </p:cNvPicPr>
            <p:nvPr/>
          </p:nvPicPr>
          <p:blipFill>
            <a:blip r:embed="rId11" cstate="print"/>
            <a:srcRect b="14842"/>
            <a:stretch>
              <a:fillRect/>
            </a:stretch>
          </p:blipFill>
          <p:spPr>
            <a:xfrm>
              <a:off x="-1428202" y="3077100"/>
              <a:ext cx="548088" cy="828092"/>
            </a:xfrm>
            <a:prstGeom prst="rect">
              <a:avLst/>
            </a:prstGeom>
          </p:spPr>
        </p:pic>
        <p:pic>
          <p:nvPicPr>
            <p:cNvPr id="35" name="Picture 34" descr="icon_information-white.png">
              <a:extLst>
                <a:ext uri="{FF2B5EF4-FFF2-40B4-BE49-F238E27FC236}">
                  <a16:creationId xmlns:a16="http://schemas.microsoft.com/office/drawing/2014/main" id="{8F88FE62-39C6-4080-B6FE-62FA1950D1E3}"/>
                </a:ext>
              </a:extLst>
            </p:cNvPr>
            <p:cNvPicPr>
              <a:picLocks noChangeAspect="1"/>
            </p:cNvPicPr>
            <p:nvPr/>
          </p:nvPicPr>
          <p:blipFill>
            <a:blip r:embed="rId12" cstate="print">
              <a:lum bright="-100000"/>
            </a:blip>
            <a:stretch>
              <a:fillRect/>
            </a:stretch>
          </p:blipFill>
          <p:spPr>
            <a:xfrm>
              <a:off x="-1428202" y="3681287"/>
              <a:ext cx="121592" cy="320113"/>
            </a:xfrm>
            <a:prstGeom prst="rect">
              <a:avLst/>
            </a:prstGeom>
          </p:spPr>
        </p:pic>
        <p:sp>
          <p:nvSpPr>
            <p:cNvPr id="36" name="Rectangle 35">
              <a:extLst>
                <a:ext uri="{FF2B5EF4-FFF2-40B4-BE49-F238E27FC236}">
                  <a16:creationId xmlns:a16="http://schemas.microsoft.com/office/drawing/2014/main" id="{95B2BEE6-4E45-42C8-84C0-73227C542AA1}"/>
                </a:ext>
              </a:extLst>
            </p:cNvPr>
            <p:cNvSpPr/>
            <p:nvPr/>
          </p:nvSpPr>
          <p:spPr>
            <a:xfrm>
              <a:off x="-1530425" y="3962549"/>
              <a:ext cx="1642259" cy="2123658"/>
            </a:xfrm>
            <a:prstGeom prst="rect">
              <a:avLst/>
            </a:prstGeom>
          </p:spPr>
          <p:txBody>
            <a:bodyPr wrap="square">
              <a:spAutoFit/>
            </a:bodyPr>
            <a:lstStyle/>
            <a:p>
              <a:r>
                <a:rPr lang="en-GB" sz="1000" dirty="0">
                  <a:solidFill>
                    <a:srgbClr val="000000"/>
                  </a:solidFill>
                </a:rPr>
                <a:t>A number of pre-designed layouts have been created for this presentation. To choose the right layout go to</a:t>
              </a:r>
            </a:p>
            <a:p>
              <a:r>
                <a:rPr lang="en-GB" sz="1000" dirty="0">
                  <a:solidFill>
                    <a:srgbClr val="000000"/>
                  </a:solidFill>
                </a:rPr>
                <a:t>&gt;Home</a:t>
              </a:r>
            </a:p>
            <a:p>
              <a:r>
                <a:rPr lang="en-GB" sz="1000" dirty="0">
                  <a:solidFill>
                    <a:srgbClr val="000000"/>
                  </a:solidFill>
                </a:rPr>
                <a:t>&gt;New Slide</a:t>
              </a:r>
            </a:p>
            <a:p>
              <a:r>
                <a:rPr lang="en-GB" sz="1000" dirty="0">
                  <a:solidFill>
                    <a:srgbClr val="000000"/>
                  </a:solidFill>
                </a:rPr>
                <a:t>Choose the most appropriate layout for your slide content.</a:t>
              </a:r>
            </a:p>
            <a:p>
              <a:endParaRPr lang="en-GB" sz="1100" dirty="0">
                <a:solidFill>
                  <a:srgbClr val="000000"/>
                </a:solidFill>
              </a:endParaRPr>
            </a:p>
            <a:p>
              <a:endParaRPr lang="en-GB" sz="1100" dirty="0">
                <a:solidFill>
                  <a:srgbClr val="000000"/>
                </a:solidFill>
              </a:endParaRPr>
            </a:p>
          </p:txBody>
        </p:sp>
      </p:grpSp>
      <p:grpSp>
        <p:nvGrpSpPr>
          <p:cNvPr id="37" name="Group 15">
            <a:extLst>
              <a:ext uri="{FF2B5EF4-FFF2-40B4-BE49-F238E27FC236}">
                <a16:creationId xmlns:a16="http://schemas.microsoft.com/office/drawing/2014/main" id="{87AE0300-7AA6-47C6-ABE3-1571D42C836C}"/>
              </a:ext>
            </a:extLst>
          </p:cNvPr>
          <p:cNvGrpSpPr/>
          <p:nvPr/>
        </p:nvGrpSpPr>
        <p:grpSpPr>
          <a:xfrm>
            <a:off x="10019233" y="0"/>
            <a:ext cx="2494606" cy="3206203"/>
            <a:chOff x="-1382920" y="782638"/>
            <a:chExt cx="2113254" cy="3206203"/>
          </a:xfrm>
        </p:grpSpPr>
        <p:grpSp>
          <p:nvGrpSpPr>
            <p:cNvPr id="38" name="Group 32">
              <a:extLst>
                <a:ext uri="{FF2B5EF4-FFF2-40B4-BE49-F238E27FC236}">
                  <a16:creationId xmlns:a16="http://schemas.microsoft.com/office/drawing/2014/main" id="{43590FF4-6DF7-4CEF-A46D-A733875F574B}"/>
                </a:ext>
              </a:extLst>
            </p:cNvPr>
            <p:cNvGrpSpPr/>
            <p:nvPr/>
          </p:nvGrpSpPr>
          <p:grpSpPr>
            <a:xfrm>
              <a:off x="-1368152" y="782638"/>
              <a:ext cx="2098486" cy="3206203"/>
              <a:chOff x="-1872716" y="426705"/>
              <a:chExt cx="2098486" cy="2404655"/>
            </a:xfrm>
          </p:grpSpPr>
          <p:pic>
            <p:nvPicPr>
              <p:cNvPr id="40" name="Picture 39" descr="icon_camera_circle.png">
                <a:extLst>
                  <a:ext uri="{FF2B5EF4-FFF2-40B4-BE49-F238E27FC236}">
                    <a16:creationId xmlns:a16="http://schemas.microsoft.com/office/drawing/2014/main" id="{A126182F-43A1-453F-BEF0-004D094FAC67}"/>
                  </a:ext>
                </a:extLst>
              </p:cNvPr>
              <p:cNvPicPr>
                <a:picLocks/>
              </p:cNvPicPr>
              <p:nvPr/>
            </p:nvPicPr>
            <p:blipFill>
              <a:blip r:embed="rId13" cstate="screen">
                <a:lum bright="-100000"/>
              </a:blip>
              <a:stretch>
                <a:fillRect/>
              </a:stretch>
            </p:blipFill>
            <p:spPr>
              <a:xfrm>
                <a:off x="-1764703" y="426705"/>
                <a:ext cx="542841" cy="480083"/>
              </a:xfrm>
              <a:prstGeom prst="rect">
                <a:avLst/>
              </a:prstGeom>
              <a:noFill/>
              <a:ln>
                <a:noFill/>
              </a:ln>
            </p:spPr>
          </p:pic>
          <p:sp>
            <p:nvSpPr>
              <p:cNvPr id="41" name="TextBox 40">
                <a:extLst>
                  <a:ext uri="{FF2B5EF4-FFF2-40B4-BE49-F238E27FC236}">
                    <a16:creationId xmlns:a16="http://schemas.microsoft.com/office/drawing/2014/main" id="{92203668-4C08-417E-A5C8-13C35D5D407A}"/>
                  </a:ext>
                </a:extLst>
              </p:cNvPr>
              <p:cNvSpPr txBox="1"/>
              <p:nvPr/>
            </p:nvSpPr>
            <p:spPr>
              <a:xfrm>
                <a:off x="-1872716" y="984698"/>
                <a:ext cx="2098486" cy="1846662"/>
              </a:xfrm>
              <a:prstGeom prst="rect">
                <a:avLst/>
              </a:prstGeom>
              <a:noFill/>
            </p:spPr>
            <p:txBody>
              <a:bodyPr wrap="square" lIns="0" tIns="0" rIns="0" bIns="0" rtlCol="0">
                <a:spAutoFit/>
              </a:bodyPr>
              <a:lstStyle/>
              <a:p>
                <a:r>
                  <a:rPr lang="en-GB" sz="1000" dirty="0">
                    <a:solidFill>
                      <a:srgbClr val="000000"/>
                    </a:solidFill>
                  </a:rPr>
                  <a:t>As this presentation uses ‘special’ fonts the presentation should always be saved as a PDF before circulating externally.</a:t>
                </a:r>
              </a:p>
              <a:p>
                <a:endParaRPr lang="en-GB" sz="1000" dirty="0">
                  <a:solidFill>
                    <a:srgbClr val="000000"/>
                  </a:solidFill>
                </a:endParaRPr>
              </a:p>
              <a:p>
                <a:r>
                  <a:rPr lang="en-GB" sz="1000" dirty="0">
                    <a:solidFill>
                      <a:srgbClr val="000000"/>
                    </a:solidFill>
                  </a:rPr>
                  <a:t>To save as a PDF…</a:t>
                </a:r>
              </a:p>
              <a:p>
                <a:r>
                  <a:rPr lang="en-GB" sz="1000" dirty="0">
                    <a:solidFill>
                      <a:srgbClr val="000000"/>
                    </a:solidFill>
                  </a:rPr>
                  <a:t>&gt;Office Button</a:t>
                </a:r>
              </a:p>
              <a:p>
                <a:r>
                  <a:rPr lang="en-GB" sz="1000" dirty="0">
                    <a:solidFill>
                      <a:srgbClr val="000000"/>
                    </a:solidFill>
                  </a:rPr>
                  <a:t>&gt;Save As</a:t>
                </a:r>
              </a:p>
              <a:p>
                <a:r>
                  <a:rPr lang="en-GB" sz="1000" dirty="0">
                    <a:solidFill>
                      <a:srgbClr val="000000"/>
                    </a:solidFill>
                  </a:rPr>
                  <a:t>&gt;PDF or XPS</a:t>
                </a:r>
              </a:p>
              <a:p>
                <a:r>
                  <a:rPr lang="en-GB" sz="1000" dirty="0">
                    <a:solidFill>
                      <a:srgbClr val="000000"/>
                    </a:solidFill>
                  </a:rPr>
                  <a:t>(Save as PDF)</a:t>
                </a:r>
              </a:p>
              <a:p>
                <a:endParaRPr lang="en-GB" sz="1000" dirty="0">
                  <a:solidFill>
                    <a:srgbClr val="000000"/>
                  </a:solidFill>
                </a:endParaRPr>
              </a:p>
              <a:p>
                <a:endParaRPr lang="en-GB" sz="1000" dirty="0">
                  <a:solidFill>
                    <a:srgbClr val="000000"/>
                  </a:solidFill>
                </a:endParaRPr>
              </a:p>
              <a:p>
                <a:r>
                  <a:rPr lang="en-GB" sz="1000" dirty="0">
                    <a:solidFill>
                      <a:srgbClr val="000000"/>
                    </a:solidFill>
                  </a:rPr>
                  <a:t>Failure to do this will result in PowerPoint replacing the fonts and the presentation will not display correctly.</a:t>
                </a:r>
              </a:p>
              <a:p>
                <a:endParaRPr lang="en-GB" sz="1000" dirty="0">
                  <a:solidFill>
                    <a:srgbClr val="000000"/>
                  </a:solidFill>
                </a:endParaRPr>
              </a:p>
            </p:txBody>
          </p:sp>
          <p:pic>
            <p:nvPicPr>
              <p:cNvPr id="42" name="Picture 41" descr="icon_information-white.png">
                <a:extLst>
                  <a:ext uri="{FF2B5EF4-FFF2-40B4-BE49-F238E27FC236}">
                    <a16:creationId xmlns:a16="http://schemas.microsoft.com/office/drawing/2014/main" id="{6B4352E3-5E3E-48CD-A024-5EB7A8EAF3CA}"/>
                  </a:ext>
                </a:extLst>
              </p:cNvPr>
              <p:cNvPicPr>
                <a:picLocks noChangeAspect="1"/>
              </p:cNvPicPr>
              <p:nvPr/>
            </p:nvPicPr>
            <p:blipFill>
              <a:blip r:embed="rId12" cstate="screen">
                <a:lum bright="-100000"/>
              </a:blip>
              <a:stretch>
                <a:fillRect/>
              </a:stretch>
            </p:blipFill>
            <p:spPr>
              <a:xfrm>
                <a:off x="-1764703" y="660661"/>
                <a:ext cx="121592" cy="240085"/>
              </a:xfrm>
              <a:prstGeom prst="rect">
                <a:avLst/>
              </a:prstGeom>
            </p:spPr>
          </p:pic>
        </p:grpSp>
        <p:pic>
          <p:nvPicPr>
            <p:cNvPr id="39" name="Picture 38" descr="alert-icon.png">
              <a:extLst>
                <a:ext uri="{FF2B5EF4-FFF2-40B4-BE49-F238E27FC236}">
                  <a16:creationId xmlns:a16="http://schemas.microsoft.com/office/drawing/2014/main" id="{1CE31EAE-F918-4D7B-9A8D-BA7432B48932}"/>
                </a:ext>
              </a:extLst>
            </p:cNvPr>
            <p:cNvPicPr>
              <a:picLocks/>
            </p:cNvPicPr>
            <p:nvPr/>
          </p:nvPicPr>
          <p:blipFill>
            <a:blip r:embed="rId14" cstate="screen">
              <a:lum bright="-99000"/>
            </a:blip>
            <a:stretch>
              <a:fillRect/>
            </a:stretch>
          </p:blipFill>
          <p:spPr>
            <a:xfrm>
              <a:off x="-1382920" y="3061740"/>
              <a:ext cx="240924" cy="285802"/>
            </a:xfrm>
            <a:prstGeom prst="rect">
              <a:avLst/>
            </a:prstGeom>
          </p:spPr>
        </p:pic>
      </p:grpSp>
    </p:spTree>
    <p:extLst>
      <p:ext uri="{BB962C8B-B14F-4D97-AF65-F5344CB8AC3E}">
        <p14:creationId xmlns:p14="http://schemas.microsoft.com/office/powerpoint/2010/main" val="390696132"/>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Lst>
  <p:transition>
    <p:fade/>
  </p:transition>
  <p:hf hdr="0" ftr="0" dt="0"/>
  <p:txStyles>
    <p:titleStyle>
      <a:lvl1pPr algn="l" defTabSz="632986" rtl="0" eaLnBrk="1" latinLnBrk="0" hangingPunct="1">
        <a:lnSpc>
          <a:spcPct val="90000"/>
        </a:lnSpc>
        <a:spcBef>
          <a:spcPct val="0"/>
        </a:spcBef>
        <a:buNone/>
        <a:defRPr sz="8030" kern="1200">
          <a:solidFill>
            <a:schemeClr val="bg1"/>
          </a:solidFill>
          <a:latin typeface="PMN Caecilia 55 Roman" charset="0"/>
          <a:ea typeface="PMN Caecilia 55 Roman" charset="0"/>
          <a:cs typeface="PMN Caecilia 55 Roman" charset="0"/>
        </a:defRPr>
      </a:lvl1pPr>
    </p:titleStyle>
    <p:bodyStyle>
      <a:lvl1pPr marL="158247" indent="-158247" algn="l" defTabSz="632986" rtl="0" eaLnBrk="1" latinLnBrk="0" hangingPunct="1">
        <a:lnSpc>
          <a:spcPct val="90000"/>
        </a:lnSpc>
        <a:spcBef>
          <a:spcPts val="692"/>
        </a:spcBef>
        <a:buFont typeface="Arial"/>
        <a:buChar char="•"/>
        <a:defRPr sz="1938" kern="1200">
          <a:solidFill>
            <a:schemeClr val="tx1"/>
          </a:solidFill>
          <a:latin typeface="PMN Caecilia 55 Roman" charset="0"/>
          <a:ea typeface="PMN Caecilia 55 Roman" charset="0"/>
          <a:cs typeface="PMN Caecilia 55 Roman" charset="0"/>
        </a:defRPr>
      </a:lvl1pPr>
      <a:lvl2pPr marL="474740" indent="-158247" algn="l" defTabSz="632986" rtl="0" eaLnBrk="1" latinLnBrk="0" hangingPunct="1">
        <a:lnSpc>
          <a:spcPct val="90000"/>
        </a:lnSpc>
        <a:spcBef>
          <a:spcPts val="346"/>
        </a:spcBef>
        <a:buFont typeface="Arial"/>
        <a:buChar char="•"/>
        <a:defRPr sz="1662" kern="1200">
          <a:solidFill>
            <a:schemeClr val="tx1"/>
          </a:solidFill>
          <a:latin typeface="PMN Caecilia 55 Roman" charset="0"/>
          <a:ea typeface="PMN Caecilia 55 Roman" charset="0"/>
          <a:cs typeface="PMN Caecilia 55 Roman" charset="0"/>
        </a:defRPr>
      </a:lvl2pPr>
      <a:lvl3pPr marL="791233" indent="-158247" algn="l" defTabSz="632986" rtl="0" eaLnBrk="1" latinLnBrk="0" hangingPunct="1">
        <a:lnSpc>
          <a:spcPct val="90000"/>
        </a:lnSpc>
        <a:spcBef>
          <a:spcPts val="346"/>
        </a:spcBef>
        <a:buFont typeface="Arial"/>
        <a:buChar char="•"/>
        <a:defRPr sz="1385" kern="1200">
          <a:solidFill>
            <a:schemeClr val="tx1"/>
          </a:solidFill>
          <a:latin typeface="PMN Caecilia 55 Roman" charset="0"/>
          <a:ea typeface="PMN Caecilia 55 Roman" charset="0"/>
          <a:cs typeface="PMN Caecilia 55 Roman" charset="0"/>
        </a:defRPr>
      </a:lvl3pPr>
      <a:lvl4pPr marL="1107726" indent="-158247" algn="l" defTabSz="632986" rtl="0" eaLnBrk="1" latinLnBrk="0" hangingPunct="1">
        <a:lnSpc>
          <a:spcPct val="90000"/>
        </a:lnSpc>
        <a:spcBef>
          <a:spcPts val="346"/>
        </a:spcBef>
        <a:buFont typeface="Arial"/>
        <a:buChar char="•"/>
        <a:defRPr sz="1246" kern="1200">
          <a:solidFill>
            <a:schemeClr val="tx1"/>
          </a:solidFill>
          <a:latin typeface="PMN Caecilia 55 Roman" charset="0"/>
          <a:ea typeface="PMN Caecilia 55 Roman" charset="0"/>
          <a:cs typeface="PMN Caecilia 55 Roman" charset="0"/>
        </a:defRPr>
      </a:lvl4pPr>
      <a:lvl5pPr marL="1424218" indent="-158247" algn="l" defTabSz="632986" rtl="0" eaLnBrk="1" latinLnBrk="0" hangingPunct="1">
        <a:lnSpc>
          <a:spcPct val="90000"/>
        </a:lnSpc>
        <a:spcBef>
          <a:spcPts val="346"/>
        </a:spcBef>
        <a:buFont typeface="Arial"/>
        <a:buChar char="•"/>
        <a:defRPr sz="1246" kern="1200">
          <a:solidFill>
            <a:schemeClr val="tx1"/>
          </a:solidFill>
          <a:latin typeface="PMN Caecilia 55 Roman" charset="0"/>
          <a:ea typeface="PMN Caecilia 55 Roman" charset="0"/>
          <a:cs typeface="PMN Caecilia 55 Roman" charset="0"/>
        </a:defRPr>
      </a:lvl5pPr>
      <a:lvl6pPr marL="1740712" indent="-158247" algn="l" defTabSz="632986" rtl="0" eaLnBrk="1" latinLnBrk="0" hangingPunct="1">
        <a:lnSpc>
          <a:spcPct val="90000"/>
        </a:lnSpc>
        <a:spcBef>
          <a:spcPts val="346"/>
        </a:spcBef>
        <a:buFont typeface="Arial"/>
        <a:buChar char="•"/>
        <a:defRPr sz="1246" kern="1200">
          <a:solidFill>
            <a:schemeClr val="tx1"/>
          </a:solidFill>
          <a:latin typeface="+mn-lt"/>
          <a:ea typeface="+mn-ea"/>
          <a:cs typeface="+mn-cs"/>
        </a:defRPr>
      </a:lvl6pPr>
      <a:lvl7pPr marL="2057205" indent="-158247" algn="l" defTabSz="632986" rtl="0" eaLnBrk="1" latinLnBrk="0" hangingPunct="1">
        <a:lnSpc>
          <a:spcPct val="90000"/>
        </a:lnSpc>
        <a:spcBef>
          <a:spcPts val="346"/>
        </a:spcBef>
        <a:buFont typeface="Arial"/>
        <a:buChar char="•"/>
        <a:defRPr sz="1246" kern="1200">
          <a:solidFill>
            <a:schemeClr val="tx1"/>
          </a:solidFill>
          <a:latin typeface="+mn-lt"/>
          <a:ea typeface="+mn-ea"/>
          <a:cs typeface="+mn-cs"/>
        </a:defRPr>
      </a:lvl7pPr>
      <a:lvl8pPr marL="2373699" indent="-158247" algn="l" defTabSz="632986" rtl="0" eaLnBrk="1" latinLnBrk="0" hangingPunct="1">
        <a:lnSpc>
          <a:spcPct val="90000"/>
        </a:lnSpc>
        <a:spcBef>
          <a:spcPts val="346"/>
        </a:spcBef>
        <a:buFont typeface="Arial"/>
        <a:buChar char="•"/>
        <a:defRPr sz="1246" kern="1200">
          <a:solidFill>
            <a:schemeClr val="tx1"/>
          </a:solidFill>
          <a:latin typeface="+mn-lt"/>
          <a:ea typeface="+mn-ea"/>
          <a:cs typeface="+mn-cs"/>
        </a:defRPr>
      </a:lvl8pPr>
      <a:lvl9pPr marL="2690191" indent="-158247" algn="l" defTabSz="632986" rtl="0" eaLnBrk="1" latinLnBrk="0" hangingPunct="1">
        <a:lnSpc>
          <a:spcPct val="90000"/>
        </a:lnSpc>
        <a:spcBef>
          <a:spcPts val="346"/>
        </a:spcBef>
        <a:buFont typeface="Arial"/>
        <a:buChar char="•"/>
        <a:defRPr sz="1246" kern="1200">
          <a:solidFill>
            <a:schemeClr val="tx1"/>
          </a:solidFill>
          <a:latin typeface="+mn-lt"/>
          <a:ea typeface="+mn-ea"/>
          <a:cs typeface="+mn-cs"/>
        </a:defRPr>
      </a:lvl9pPr>
    </p:bodyStyle>
    <p:otherStyle>
      <a:defPPr>
        <a:defRPr lang="en-US"/>
      </a:defPPr>
      <a:lvl1pPr marL="0" algn="l" defTabSz="632986" rtl="0" eaLnBrk="1" latinLnBrk="0" hangingPunct="1">
        <a:defRPr sz="1246" kern="1200">
          <a:solidFill>
            <a:schemeClr val="tx1"/>
          </a:solidFill>
          <a:latin typeface="+mn-lt"/>
          <a:ea typeface="+mn-ea"/>
          <a:cs typeface="+mn-cs"/>
        </a:defRPr>
      </a:lvl1pPr>
      <a:lvl2pPr marL="316493" algn="l" defTabSz="632986" rtl="0" eaLnBrk="1" latinLnBrk="0" hangingPunct="1">
        <a:defRPr sz="1246" kern="1200">
          <a:solidFill>
            <a:schemeClr val="tx1"/>
          </a:solidFill>
          <a:latin typeface="+mn-lt"/>
          <a:ea typeface="+mn-ea"/>
          <a:cs typeface="+mn-cs"/>
        </a:defRPr>
      </a:lvl2pPr>
      <a:lvl3pPr marL="632986" algn="l" defTabSz="632986" rtl="0" eaLnBrk="1" latinLnBrk="0" hangingPunct="1">
        <a:defRPr sz="1246" kern="1200">
          <a:solidFill>
            <a:schemeClr val="tx1"/>
          </a:solidFill>
          <a:latin typeface="+mn-lt"/>
          <a:ea typeface="+mn-ea"/>
          <a:cs typeface="+mn-cs"/>
        </a:defRPr>
      </a:lvl3pPr>
      <a:lvl4pPr marL="949479" algn="l" defTabSz="632986" rtl="0" eaLnBrk="1" latinLnBrk="0" hangingPunct="1">
        <a:defRPr sz="1246" kern="1200">
          <a:solidFill>
            <a:schemeClr val="tx1"/>
          </a:solidFill>
          <a:latin typeface="+mn-lt"/>
          <a:ea typeface="+mn-ea"/>
          <a:cs typeface="+mn-cs"/>
        </a:defRPr>
      </a:lvl4pPr>
      <a:lvl5pPr marL="1265973" algn="l" defTabSz="632986" rtl="0" eaLnBrk="1" latinLnBrk="0" hangingPunct="1">
        <a:defRPr sz="1246" kern="1200">
          <a:solidFill>
            <a:schemeClr val="tx1"/>
          </a:solidFill>
          <a:latin typeface="+mn-lt"/>
          <a:ea typeface="+mn-ea"/>
          <a:cs typeface="+mn-cs"/>
        </a:defRPr>
      </a:lvl5pPr>
      <a:lvl6pPr marL="1582465" algn="l" defTabSz="632986" rtl="0" eaLnBrk="1" latinLnBrk="0" hangingPunct="1">
        <a:defRPr sz="1246" kern="1200">
          <a:solidFill>
            <a:schemeClr val="tx1"/>
          </a:solidFill>
          <a:latin typeface="+mn-lt"/>
          <a:ea typeface="+mn-ea"/>
          <a:cs typeface="+mn-cs"/>
        </a:defRPr>
      </a:lvl6pPr>
      <a:lvl7pPr marL="1898958" algn="l" defTabSz="632986" rtl="0" eaLnBrk="1" latinLnBrk="0" hangingPunct="1">
        <a:defRPr sz="1246" kern="1200">
          <a:solidFill>
            <a:schemeClr val="tx1"/>
          </a:solidFill>
          <a:latin typeface="+mn-lt"/>
          <a:ea typeface="+mn-ea"/>
          <a:cs typeface="+mn-cs"/>
        </a:defRPr>
      </a:lvl7pPr>
      <a:lvl8pPr marL="2215451" algn="l" defTabSz="632986" rtl="0" eaLnBrk="1" latinLnBrk="0" hangingPunct="1">
        <a:defRPr sz="1246" kern="1200">
          <a:solidFill>
            <a:schemeClr val="tx1"/>
          </a:solidFill>
          <a:latin typeface="+mn-lt"/>
          <a:ea typeface="+mn-ea"/>
          <a:cs typeface="+mn-cs"/>
        </a:defRPr>
      </a:lvl8pPr>
      <a:lvl9pPr marL="2531945" algn="l" defTabSz="632986" rtl="0" eaLnBrk="1" latinLnBrk="0" hangingPunct="1">
        <a:defRPr sz="1246" kern="1200">
          <a:solidFill>
            <a:schemeClr val="tx1"/>
          </a:solidFill>
          <a:latin typeface="+mn-lt"/>
          <a:ea typeface="+mn-ea"/>
          <a:cs typeface="+mn-cs"/>
        </a:defRPr>
      </a:lvl9pPr>
    </p:otherStyle>
  </p:txStyles>
  <p:extLst>
    <p:ext uri="{27BBF7A9-308A-43DC-89C8-2F10F3537804}">
      <p15:sldGuideLst xmlns:p15="http://schemas.microsoft.com/office/powerpoint/2012/main">
        <p15:guide id="1" pos="8667" userDrawn="1">
          <p15:clr>
            <a:srgbClr val="F26B43"/>
          </p15:clr>
        </p15:guide>
        <p15:guide id="2" orient="horz" pos="1495" userDrawn="1">
          <p15:clr>
            <a:srgbClr val="F26B43"/>
          </p15:clr>
        </p15:guide>
        <p15:guide id="4" pos="673"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41784"/>
            <a:ext cx="8877662" cy="1143000"/>
          </a:xfrm>
          <a:prstGeom prst="rect">
            <a:avLst/>
          </a:prstGeom>
        </p:spPr>
        <p:txBody>
          <a:bodyPr vert="horz" lIns="0" tIns="0" rIns="0" bIns="0" rtlCol="0" anchor="b">
            <a:noAutofit/>
          </a:bodyPr>
          <a:lstStyle/>
          <a:p>
            <a:r>
              <a:rPr lang="en-US" dirty="0"/>
              <a:t>Click to edit title</a:t>
            </a:r>
            <a:endParaRPr lang="en-GB" dirty="0"/>
          </a:p>
        </p:txBody>
      </p:sp>
      <p:sp>
        <p:nvSpPr>
          <p:cNvPr id="3" name="Text Placeholder 2"/>
          <p:cNvSpPr>
            <a:spLocks noGrp="1"/>
          </p:cNvSpPr>
          <p:nvPr>
            <p:ph type="body" idx="1"/>
          </p:nvPr>
        </p:nvSpPr>
        <p:spPr>
          <a:xfrm>
            <a:off x="359999" y="2132857"/>
            <a:ext cx="8877663" cy="3993184"/>
          </a:xfrm>
          <a:prstGeom prst="rect">
            <a:avLst/>
          </a:prstGeom>
        </p:spPr>
        <p:txBody>
          <a:bodyPr vert="horz" lIns="0" tIns="0" rIns="0" bIns="0" rtlCol="0">
            <a:noAutofit/>
          </a:body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95300" y="6927625"/>
            <a:ext cx="2311400" cy="364881"/>
          </a:xfrm>
          <a:prstGeom prst="rect">
            <a:avLst/>
          </a:prstGeom>
        </p:spPr>
        <p:txBody>
          <a:bodyPr vert="horz" lIns="91440" tIns="45720" rIns="91440" bIns="45720" rtlCol="0" anchor="ctr"/>
          <a:lstStyle>
            <a:lvl1pPr algn="l">
              <a:defRPr sz="831">
                <a:solidFill>
                  <a:schemeClr val="tx1">
                    <a:tint val="75000"/>
                  </a:schemeClr>
                </a:solidFill>
              </a:defRPr>
            </a:lvl1pPr>
          </a:lstStyle>
          <a:p>
            <a:endParaRPr lang="en-GB">
              <a:solidFill>
                <a:srgbClr val="32363F">
                  <a:tint val="75000"/>
                </a:srgbClr>
              </a:solidFill>
            </a:endParaRPr>
          </a:p>
        </p:txBody>
      </p:sp>
      <p:sp>
        <p:nvSpPr>
          <p:cNvPr id="5" name="Footer Placeholder 4"/>
          <p:cNvSpPr>
            <a:spLocks noGrp="1"/>
          </p:cNvSpPr>
          <p:nvPr>
            <p:ph type="ftr" sz="quarter" idx="3"/>
          </p:nvPr>
        </p:nvSpPr>
        <p:spPr>
          <a:xfrm>
            <a:off x="3384550" y="6927625"/>
            <a:ext cx="3136900" cy="364881"/>
          </a:xfrm>
          <a:prstGeom prst="rect">
            <a:avLst/>
          </a:prstGeom>
        </p:spPr>
        <p:txBody>
          <a:bodyPr vert="horz" lIns="91440" tIns="45720" rIns="91440" bIns="45720" rtlCol="0" anchor="ctr"/>
          <a:lstStyle>
            <a:lvl1pPr algn="ctr">
              <a:defRPr sz="831">
                <a:solidFill>
                  <a:schemeClr val="tx1">
                    <a:tint val="75000"/>
                  </a:schemeClr>
                </a:solidFill>
              </a:defRPr>
            </a:lvl1pPr>
          </a:lstStyle>
          <a:p>
            <a:endParaRPr lang="en-GB" dirty="0">
              <a:solidFill>
                <a:srgbClr val="32363F">
                  <a:tint val="75000"/>
                </a:srgbClr>
              </a:solidFill>
            </a:endParaRPr>
          </a:p>
        </p:txBody>
      </p:sp>
      <p:sp>
        <p:nvSpPr>
          <p:cNvPr id="6" name="Slide Number Placeholder 5"/>
          <p:cNvSpPr>
            <a:spLocks noGrp="1"/>
          </p:cNvSpPr>
          <p:nvPr>
            <p:ph type="sldNum" sz="quarter" idx="4"/>
          </p:nvPr>
        </p:nvSpPr>
        <p:spPr>
          <a:xfrm>
            <a:off x="9454865" y="309600"/>
            <a:ext cx="446400" cy="529200"/>
          </a:xfrm>
          <a:prstGeom prst="rect">
            <a:avLst/>
          </a:prstGeom>
        </p:spPr>
        <p:txBody>
          <a:bodyPr vert="horz" lIns="91440" tIns="45720" rIns="91440" bIns="45720" rtlCol="0" anchor="ctr"/>
          <a:lstStyle>
            <a:lvl1pPr algn="l">
              <a:defRPr sz="831">
                <a:solidFill>
                  <a:schemeClr val="accent1"/>
                </a:solidFill>
              </a:defRPr>
            </a:lvl1pPr>
          </a:lstStyle>
          <a:p>
            <a:fld id="{FC9DAC69-A2FC-46F8-94C8-F8106C1B4EB5}" type="slidenum">
              <a:rPr lang="en-GB" smtClean="0">
                <a:solidFill>
                  <a:srgbClr val="EC751A"/>
                </a:solidFill>
              </a:rPr>
              <a:pPr/>
              <a:t>‹#›</a:t>
            </a:fld>
            <a:endParaRPr lang="en-GB" dirty="0">
              <a:solidFill>
                <a:srgbClr val="EC751A"/>
              </a:solidFill>
            </a:endParaRPr>
          </a:p>
        </p:txBody>
      </p:sp>
      <p:grpSp>
        <p:nvGrpSpPr>
          <p:cNvPr id="50" name="Group 23">
            <a:extLst>
              <a:ext uri="{FF2B5EF4-FFF2-40B4-BE49-F238E27FC236}">
                <a16:creationId xmlns:a16="http://schemas.microsoft.com/office/drawing/2014/main" id="{F4F65F44-8947-4794-9694-EEFCBE051982}"/>
              </a:ext>
            </a:extLst>
          </p:cNvPr>
          <p:cNvGrpSpPr/>
          <p:nvPr/>
        </p:nvGrpSpPr>
        <p:grpSpPr>
          <a:xfrm>
            <a:off x="9983842" y="3144199"/>
            <a:ext cx="1642259" cy="3009107"/>
            <a:chOff x="-1530425" y="3077100"/>
            <a:chExt cx="1642259" cy="3009107"/>
          </a:xfrm>
        </p:grpSpPr>
        <p:pic>
          <p:nvPicPr>
            <p:cNvPr id="51" name="Picture 50" descr="symbol---donut.png">
              <a:extLst>
                <a:ext uri="{FF2B5EF4-FFF2-40B4-BE49-F238E27FC236}">
                  <a16:creationId xmlns:a16="http://schemas.microsoft.com/office/drawing/2014/main" id="{AD1A3BC8-2C73-4E33-A596-D9C9709CBFEA}"/>
                </a:ext>
              </a:extLst>
            </p:cNvPr>
            <p:cNvPicPr>
              <a:picLocks noChangeAspect="1"/>
            </p:cNvPicPr>
            <p:nvPr/>
          </p:nvPicPr>
          <p:blipFill>
            <a:blip r:embed="rId16" cstate="print"/>
            <a:srcRect b="14842"/>
            <a:stretch>
              <a:fillRect/>
            </a:stretch>
          </p:blipFill>
          <p:spPr>
            <a:xfrm>
              <a:off x="-1428202" y="3077100"/>
              <a:ext cx="548088" cy="828092"/>
            </a:xfrm>
            <a:prstGeom prst="rect">
              <a:avLst/>
            </a:prstGeom>
          </p:spPr>
        </p:pic>
        <p:pic>
          <p:nvPicPr>
            <p:cNvPr id="52" name="Picture 51" descr="icon_information-white.png">
              <a:extLst>
                <a:ext uri="{FF2B5EF4-FFF2-40B4-BE49-F238E27FC236}">
                  <a16:creationId xmlns:a16="http://schemas.microsoft.com/office/drawing/2014/main" id="{78C8CB4E-5043-488B-BFC3-89E6063DA0DB}"/>
                </a:ext>
              </a:extLst>
            </p:cNvPr>
            <p:cNvPicPr>
              <a:picLocks noChangeAspect="1"/>
            </p:cNvPicPr>
            <p:nvPr/>
          </p:nvPicPr>
          <p:blipFill>
            <a:blip r:embed="rId17" cstate="print">
              <a:lum bright="-100000"/>
            </a:blip>
            <a:stretch>
              <a:fillRect/>
            </a:stretch>
          </p:blipFill>
          <p:spPr>
            <a:xfrm>
              <a:off x="-1428202" y="3681287"/>
              <a:ext cx="121592" cy="320113"/>
            </a:xfrm>
            <a:prstGeom prst="rect">
              <a:avLst/>
            </a:prstGeom>
          </p:spPr>
        </p:pic>
        <p:sp>
          <p:nvSpPr>
            <p:cNvPr id="53" name="Rectangle 52">
              <a:extLst>
                <a:ext uri="{FF2B5EF4-FFF2-40B4-BE49-F238E27FC236}">
                  <a16:creationId xmlns:a16="http://schemas.microsoft.com/office/drawing/2014/main" id="{0FD80FC9-E4E2-4A6A-8122-24566469CE52}"/>
                </a:ext>
              </a:extLst>
            </p:cNvPr>
            <p:cNvSpPr/>
            <p:nvPr/>
          </p:nvSpPr>
          <p:spPr>
            <a:xfrm>
              <a:off x="-1530425" y="3962549"/>
              <a:ext cx="1642259" cy="2123658"/>
            </a:xfrm>
            <a:prstGeom prst="rect">
              <a:avLst/>
            </a:prstGeom>
          </p:spPr>
          <p:txBody>
            <a:bodyPr wrap="square">
              <a:spAutoFit/>
            </a:bodyPr>
            <a:lstStyle/>
            <a:p>
              <a:r>
                <a:rPr lang="en-GB" sz="1000" dirty="0">
                  <a:solidFill>
                    <a:srgbClr val="000000"/>
                  </a:solidFill>
                </a:rPr>
                <a:t>A number of pre-designed layouts have been created for this presentation. To choose the right layout go to</a:t>
              </a:r>
            </a:p>
            <a:p>
              <a:r>
                <a:rPr lang="en-GB" sz="1000" dirty="0">
                  <a:solidFill>
                    <a:srgbClr val="000000"/>
                  </a:solidFill>
                </a:rPr>
                <a:t>&gt;Home</a:t>
              </a:r>
            </a:p>
            <a:p>
              <a:r>
                <a:rPr lang="en-GB" sz="1000" dirty="0">
                  <a:solidFill>
                    <a:srgbClr val="000000"/>
                  </a:solidFill>
                </a:rPr>
                <a:t>&gt;New Slide</a:t>
              </a:r>
            </a:p>
            <a:p>
              <a:r>
                <a:rPr lang="en-GB" sz="1000" dirty="0">
                  <a:solidFill>
                    <a:srgbClr val="000000"/>
                  </a:solidFill>
                </a:rPr>
                <a:t>Choose the most appropriate layout for your slide content.</a:t>
              </a:r>
            </a:p>
            <a:p>
              <a:endParaRPr lang="en-GB" sz="1100" dirty="0">
                <a:solidFill>
                  <a:srgbClr val="000000"/>
                </a:solidFill>
              </a:endParaRPr>
            </a:p>
            <a:p>
              <a:endParaRPr lang="en-GB" sz="1100" dirty="0">
                <a:solidFill>
                  <a:srgbClr val="000000"/>
                </a:solidFill>
              </a:endParaRPr>
            </a:p>
          </p:txBody>
        </p:sp>
      </p:grpSp>
      <p:grpSp>
        <p:nvGrpSpPr>
          <p:cNvPr id="54" name="Group 15">
            <a:extLst>
              <a:ext uri="{FF2B5EF4-FFF2-40B4-BE49-F238E27FC236}">
                <a16:creationId xmlns:a16="http://schemas.microsoft.com/office/drawing/2014/main" id="{207DD82B-7694-4BBE-86C5-2510BF994FA6}"/>
              </a:ext>
            </a:extLst>
          </p:cNvPr>
          <p:cNvGrpSpPr/>
          <p:nvPr/>
        </p:nvGrpSpPr>
        <p:grpSpPr>
          <a:xfrm>
            <a:off x="10019233" y="0"/>
            <a:ext cx="2494606" cy="3206203"/>
            <a:chOff x="-1382920" y="782638"/>
            <a:chExt cx="2113254" cy="3206203"/>
          </a:xfrm>
        </p:grpSpPr>
        <p:grpSp>
          <p:nvGrpSpPr>
            <p:cNvPr id="55" name="Group 32">
              <a:extLst>
                <a:ext uri="{FF2B5EF4-FFF2-40B4-BE49-F238E27FC236}">
                  <a16:creationId xmlns:a16="http://schemas.microsoft.com/office/drawing/2014/main" id="{5164321D-1595-4214-8A99-80EB53DB836E}"/>
                </a:ext>
              </a:extLst>
            </p:cNvPr>
            <p:cNvGrpSpPr/>
            <p:nvPr/>
          </p:nvGrpSpPr>
          <p:grpSpPr>
            <a:xfrm>
              <a:off x="-1368152" y="782638"/>
              <a:ext cx="2098486" cy="3206203"/>
              <a:chOff x="-1872716" y="426705"/>
              <a:chExt cx="2098486" cy="2404655"/>
            </a:xfrm>
          </p:grpSpPr>
          <p:pic>
            <p:nvPicPr>
              <p:cNvPr id="57" name="Picture 56" descr="icon_camera_circle.png">
                <a:extLst>
                  <a:ext uri="{FF2B5EF4-FFF2-40B4-BE49-F238E27FC236}">
                    <a16:creationId xmlns:a16="http://schemas.microsoft.com/office/drawing/2014/main" id="{6353A1FF-7402-4487-94E1-B6D5C02207E3}"/>
                  </a:ext>
                </a:extLst>
              </p:cNvPr>
              <p:cNvPicPr>
                <a:picLocks/>
              </p:cNvPicPr>
              <p:nvPr/>
            </p:nvPicPr>
            <p:blipFill>
              <a:blip r:embed="rId18" cstate="screen">
                <a:lum bright="-100000"/>
              </a:blip>
              <a:stretch>
                <a:fillRect/>
              </a:stretch>
            </p:blipFill>
            <p:spPr>
              <a:xfrm>
                <a:off x="-1764703" y="426705"/>
                <a:ext cx="542841" cy="480083"/>
              </a:xfrm>
              <a:prstGeom prst="rect">
                <a:avLst/>
              </a:prstGeom>
              <a:noFill/>
              <a:ln>
                <a:noFill/>
              </a:ln>
            </p:spPr>
          </p:pic>
          <p:sp>
            <p:nvSpPr>
              <p:cNvPr id="58" name="TextBox 57">
                <a:extLst>
                  <a:ext uri="{FF2B5EF4-FFF2-40B4-BE49-F238E27FC236}">
                    <a16:creationId xmlns:a16="http://schemas.microsoft.com/office/drawing/2014/main" id="{05F3BA21-DDB3-4051-BBF7-FFBE3DC3C152}"/>
                  </a:ext>
                </a:extLst>
              </p:cNvPr>
              <p:cNvSpPr txBox="1"/>
              <p:nvPr/>
            </p:nvSpPr>
            <p:spPr>
              <a:xfrm>
                <a:off x="-1872716" y="984698"/>
                <a:ext cx="2098486" cy="1846662"/>
              </a:xfrm>
              <a:prstGeom prst="rect">
                <a:avLst/>
              </a:prstGeom>
              <a:noFill/>
            </p:spPr>
            <p:txBody>
              <a:bodyPr wrap="square" lIns="0" tIns="0" rIns="0" bIns="0" rtlCol="0">
                <a:spAutoFit/>
              </a:bodyPr>
              <a:lstStyle/>
              <a:p>
                <a:r>
                  <a:rPr lang="en-GB" sz="1000" dirty="0">
                    <a:solidFill>
                      <a:srgbClr val="000000"/>
                    </a:solidFill>
                  </a:rPr>
                  <a:t>As this presentation uses ‘special’ fonts the presentation should always be saved as a PDF before circulating externally.</a:t>
                </a:r>
              </a:p>
              <a:p>
                <a:endParaRPr lang="en-GB" sz="1000" dirty="0">
                  <a:solidFill>
                    <a:srgbClr val="000000"/>
                  </a:solidFill>
                </a:endParaRPr>
              </a:p>
              <a:p>
                <a:r>
                  <a:rPr lang="en-GB" sz="1000" dirty="0">
                    <a:solidFill>
                      <a:srgbClr val="000000"/>
                    </a:solidFill>
                  </a:rPr>
                  <a:t>To save as a PDF…</a:t>
                </a:r>
              </a:p>
              <a:p>
                <a:r>
                  <a:rPr lang="en-GB" sz="1000" dirty="0">
                    <a:solidFill>
                      <a:srgbClr val="000000"/>
                    </a:solidFill>
                  </a:rPr>
                  <a:t>&gt;Office Button</a:t>
                </a:r>
              </a:p>
              <a:p>
                <a:r>
                  <a:rPr lang="en-GB" sz="1000" dirty="0">
                    <a:solidFill>
                      <a:srgbClr val="000000"/>
                    </a:solidFill>
                  </a:rPr>
                  <a:t>&gt;Save As</a:t>
                </a:r>
              </a:p>
              <a:p>
                <a:r>
                  <a:rPr lang="en-GB" sz="1000" dirty="0">
                    <a:solidFill>
                      <a:srgbClr val="000000"/>
                    </a:solidFill>
                  </a:rPr>
                  <a:t>&gt;PDF or XPS</a:t>
                </a:r>
              </a:p>
              <a:p>
                <a:r>
                  <a:rPr lang="en-GB" sz="1000" dirty="0">
                    <a:solidFill>
                      <a:srgbClr val="000000"/>
                    </a:solidFill>
                  </a:rPr>
                  <a:t>(Save as PDF)</a:t>
                </a:r>
              </a:p>
              <a:p>
                <a:endParaRPr lang="en-GB" sz="1000" dirty="0">
                  <a:solidFill>
                    <a:srgbClr val="000000"/>
                  </a:solidFill>
                </a:endParaRPr>
              </a:p>
              <a:p>
                <a:endParaRPr lang="en-GB" sz="1000" dirty="0">
                  <a:solidFill>
                    <a:srgbClr val="000000"/>
                  </a:solidFill>
                </a:endParaRPr>
              </a:p>
              <a:p>
                <a:r>
                  <a:rPr lang="en-GB" sz="1000" dirty="0">
                    <a:solidFill>
                      <a:srgbClr val="000000"/>
                    </a:solidFill>
                  </a:rPr>
                  <a:t>Failure to do this will result in PowerPoint replacing the fonts and the presentation will not display correctly.</a:t>
                </a:r>
              </a:p>
              <a:p>
                <a:endParaRPr lang="en-GB" sz="1000" dirty="0">
                  <a:solidFill>
                    <a:srgbClr val="000000"/>
                  </a:solidFill>
                </a:endParaRPr>
              </a:p>
            </p:txBody>
          </p:sp>
          <p:pic>
            <p:nvPicPr>
              <p:cNvPr id="59" name="Picture 58" descr="icon_information-white.png">
                <a:extLst>
                  <a:ext uri="{FF2B5EF4-FFF2-40B4-BE49-F238E27FC236}">
                    <a16:creationId xmlns:a16="http://schemas.microsoft.com/office/drawing/2014/main" id="{CE7A517E-2721-4C40-AB71-398657D8A6A6}"/>
                  </a:ext>
                </a:extLst>
              </p:cNvPr>
              <p:cNvPicPr>
                <a:picLocks noChangeAspect="1"/>
              </p:cNvPicPr>
              <p:nvPr/>
            </p:nvPicPr>
            <p:blipFill>
              <a:blip r:embed="rId17" cstate="screen">
                <a:lum bright="-100000"/>
              </a:blip>
              <a:stretch>
                <a:fillRect/>
              </a:stretch>
            </p:blipFill>
            <p:spPr>
              <a:xfrm>
                <a:off x="-1764703" y="660661"/>
                <a:ext cx="121592" cy="240085"/>
              </a:xfrm>
              <a:prstGeom prst="rect">
                <a:avLst/>
              </a:prstGeom>
            </p:spPr>
          </p:pic>
        </p:grpSp>
        <p:pic>
          <p:nvPicPr>
            <p:cNvPr id="56" name="Picture 55" descr="alert-icon.png">
              <a:extLst>
                <a:ext uri="{FF2B5EF4-FFF2-40B4-BE49-F238E27FC236}">
                  <a16:creationId xmlns:a16="http://schemas.microsoft.com/office/drawing/2014/main" id="{C19D89A8-8A2E-410E-9083-B0D9F0C3B991}"/>
                </a:ext>
              </a:extLst>
            </p:cNvPr>
            <p:cNvPicPr>
              <a:picLocks/>
            </p:cNvPicPr>
            <p:nvPr/>
          </p:nvPicPr>
          <p:blipFill>
            <a:blip r:embed="rId19" cstate="screen">
              <a:lum bright="-99000"/>
            </a:blip>
            <a:stretch>
              <a:fillRect/>
            </a:stretch>
          </p:blipFill>
          <p:spPr>
            <a:xfrm>
              <a:off x="-1382920" y="3061740"/>
              <a:ext cx="240924" cy="285802"/>
            </a:xfrm>
            <a:prstGeom prst="rect">
              <a:avLst/>
            </a:prstGeom>
          </p:spPr>
        </p:pic>
      </p:grpSp>
      <p:grpSp>
        <p:nvGrpSpPr>
          <p:cNvPr id="60" name="Group 11">
            <a:extLst>
              <a:ext uri="{FF2B5EF4-FFF2-40B4-BE49-F238E27FC236}">
                <a16:creationId xmlns:a16="http://schemas.microsoft.com/office/drawing/2014/main" id="{2A5FA0F0-0FAD-423A-96BA-19175B7FF9D5}"/>
              </a:ext>
            </a:extLst>
          </p:cNvPr>
          <p:cNvGrpSpPr/>
          <p:nvPr/>
        </p:nvGrpSpPr>
        <p:grpSpPr>
          <a:xfrm>
            <a:off x="-2579029" y="1518121"/>
            <a:ext cx="2498068" cy="3010403"/>
            <a:chOff x="6195941" y="562596"/>
            <a:chExt cx="2498068" cy="3010403"/>
          </a:xfrm>
        </p:grpSpPr>
        <p:grpSp>
          <p:nvGrpSpPr>
            <p:cNvPr id="61" name="Group 113">
              <a:extLst>
                <a:ext uri="{FF2B5EF4-FFF2-40B4-BE49-F238E27FC236}">
                  <a16:creationId xmlns:a16="http://schemas.microsoft.com/office/drawing/2014/main" id="{E8346336-4C01-4396-BB33-140ED9B022A5}"/>
                </a:ext>
              </a:extLst>
            </p:cNvPr>
            <p:cNvGrpSpPr/>
            <p:nvPr/>
          </p:nvGrpSpPr>
          <p:grpSpPr>
            <a:xfrm>
              <a:off x="6195941" y="832626"/>
              <a:ext cx="2498068" cy="2740373"/>
              <a:chOff x="-1872716" y="660661"/>
              <a:chExt cx="2498068" cy="2055281"/>
            </a:xfrm>
          </p:grpSpPr>
          <p:sp>
            <p:nvSpPr>
              <p:cNvPr id="65" name="TextBox 64">
                <a:extLst>
                  <a:ext uri="{FF2B5EF4-FFF2-40B4-BE49-F238E27FC236}">
                    <a16:creationId xmlns:a16="http://schemas.microsoft.com/office/drawing/2014/main" id="{DA07228D-6E1D-4960-AD09-F2C6D653C9FF}"/>
                  </a:ext>
                </a:extLst>
              </p:cNvPr>
              <p:cNvSpPr txBox="1"/>
              <p:nvPr/>
            </p:nvSpPr>
            <p:spPr>
              <a:xfrm>
                <a:off x="-1872716" y="984698"/>
                <a:ext cx="2498068" cy="1731244"/>
              </a:xfrm>
              <a:prstGeom prst="rect">
                <a:avLst/>
              </a:prstGeom>
              <a:noFill/>
            </p:spPr>
            <p:txBody>
              <a:bodyPr wrap="square" lIns="0" tIns="0" rIns="0" bIns="0" rtlCol="0">
                <a:spAutoFit/>
              </a:bodyPr>
              <a:lstStyle/>
              <a:p>
                <a:r>
                  <a:rPr lang="en-GB" sz="1000" dirty="0">
                    <a:solidFill>
                      <a:srgbClr val="000000"/>
                    </a:solidFill>
                  </a:rPr>
                  <a:t>To format the body text, simply highlight the specific line(</a:t>
                </a:r>
                <a:r>
                  <a:rPr lang="en-GB" sz="1000" dirty="0" err="1">
                    <a:solidFill>
                      <a:srgbClr val="000000"/>
                    </a:solidFill>
                  </a:rPr>
                  <a:t>s</a:t>
                </a:r>
                <a:r>
                  <a:rPr lang="en-GB" sz="1000" dirty="0">
                    <a:solidFill>
                      <a:srgbClr val="000000"/>
                    </a:solidFill>
                  </a:rPr>
                  <a:t>) of text and click ‘tab’ or press ‘increase/decrease list level’ button. If you continue to click the ‘Tab’ button and the text turns red you have tabbed too far and should use the ‘decrease level’ button to return to compliant text.</a:t>
                </a:r>
              </a:p>
              <a:p>
                <a:endParaRPr lang="en-GB" sz="1000" dirty="0">
                  <a:solidFill>
                    <a:srgbClr val="000000"/>
                  </a:solidFill>
                </a:endParaRPr>
              </a:p>
              <a:p>
                <a:r>
                  <a:rPr lang="en-GB" sz="1000" dirty="0">
                    <a:solidFill>
                      <a:srgbClr val="000000"/>
                    </a:solidFill>
                  </a:rPr>
                  <a:t>Do not use the bullet point button to format your text.</a:t>
                </a:r>
              </a:p>
              <a:p>
                <a:endParaRPr lang="en-GB" sz="1000" dirty="0">
                  <a:solidFill>
                    <a:srgbClr val="000000"/>
                  </a:solidFill>
                </a:endParaRPr>
              </a:p>
              <a:p>
                <a:r>
                  <a:rPr lang="en-GB" sz="1000" dirty="0">
                    <a:solidFill>
                      <a:srgbClr val="000000"/>
                    </a:solidFill>
                  </a:rPr>
                  <a:t>For printed documents avoid text being smaller than 8pt. For Presentations avoid text being smaller than 14pt.</a:t>
                </a:r>
              </a:p>
            </p:txBody>
          </p:sp>
          <p:pic>
            <p:nvPicPr>
              <p:cNvPr id="66" name="Picture 65" descr="icon_information-white.png">
                <a:extLst>
                  <a:ext uri="{FF2B5EF4-FFF2-40B4-BE49-F238E27FC236}">
                    <a16:creationId xmlns:a16="http://schemas.microsoft.com/office/drawing/2014/main" id="{C998CAD6-AEC1-4313-A7F5-D3532BA64070}"/>
                  </a:ext>
                </a:extLst>
              </p:cNvPr>
              <p:cNvPicPr>
                <a:picLocks noChangeAspect="1"/>
              </p:cNvPicPr>
              <p:nvPr/>
            </p:nvPicPr>
            <p:blipFill>
              <a:blip r:embed="rId17" cstate="print">
                <a:lum bright="-100000"/>
              </a:blip>
              <a:stretch>
                <a:fillRect/>
              </a:stretch>
            </p:blipFill>
            <p:spPr>
              <a:xfrm>
                <a:off x="-1764703" y="660661"/>
                <a:ext cx="121592" cy="240085"/>
              </a:xfrm>
              <a:prstGeom prst="rect">
                <a:avLst/>
              </a:prstGeom>
            </p:spPr>
          </p:pic>
        </p:grpSp>
        <p:grpSp>
          <p:nvGrpSpPr>
            <p:cNvPr id="62" name="Group 120">
              <a:extLst>
                <a:ext uri="{FF2B5EF4-FFF2-40B4-BE49-F238E27FC236}">
                  <a16:creationId xmlns:a16="http://schemas.microsoft.com/office/drawing/2014/main" id="{36E84148-1F3D-4ECF-8321-7409A379FC64}"/>
                </a:ext>
              </a:extLst>
            </p:cNvPr>
            <p:cNvGrpSpPr/>
            <p:nvPr/>
          </p:nvGrpSpPr>
          <p:grpSpPr>
            <a:xfrm>
              <a:off x="6303954" y="562596"/>
              <a:ext cx="540060" cy="540060"/>
              <a:chOff x="6303954" y="562596"/>
              <a:chExt cx="540060" cy="540060"/>
            </a:xfrm>
          </p:grpSpPr>
          <p:sp>
            <p:nvSpPr>
              <p:cNvPr id="63" name="Donut 29">
                <a:extLst>
                  <a:ext uri="{FF2B5EF4-FFF2-40B4-BE49-F238E27FC236}">
                    <a16:creationId xmlns:a16="http://schemas.microsoft.com/office/drawing/2014/main" id="{27463B26-20D6-4336-89D7-6E8CFC8E6CC8}"/>
                  </a:ext>
                </a:extLst>
              </p:cNvPr>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363F"/>
                  </a:solidFill>
                </a:endParaRPr>
              </a:p>
            </p:txBody>
          </p:sp>
          <p:pic>
            <p:nvPicPr>
              <p:cNvPr id="64" name="Picture 63" descr="increase_indent.png">
                <a:extLst>
                  <a:ext uri="{FF2B5EF4-FFF2-40B4-BE49-F238E27FC236}">
                    <a16:creationId xmlns:a16="http://schemas.microsoft.com/office/drawing/2014/main" id="{564C6E4A-CF88-4F48-A5CF-440B6D3216E2}"/>
                  </a:ext>
                </a:extLst>
              </p:cNvPr>
              <p:cNvPicPr>
                <a:picLocks noChangeAspect="1"/>
              </p:cNvPicPr>
              <p:nvPr/>
            </p:nvPicPr>
            <p:blipFill>
              <a:blip r:embed="rId20" cstate="print">
                <a:lum bright="-100000"/>
              </a:blip>
              <a:stretch>
                <a:fillRect/>
              </a:stretch>
            </p:blipFill>
            <p:spPr>
              <a:xfrm>
                <a:off x="6425212" y="679422"/>
                <a:ext cx="317520" cy="317520"/>
              </a:xfrm>
              <a:prstGeom prst="rect">
                <a:avLst/>
              </a:prstGeom>
            </p:spPr>
          </p:pic>
        </p:grpSp>
      </p:grpSp>
    </p:spTree>
    <p:extLst>
      <p:ext uri="{BB962C8B-B14F-4D97-AF65-F5344CB8AC3E}">
        <p14:creationId xmlns:p14="http://schemas.microsoft.com/office/powerpoint/2010/main" val="734183459"/>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 id="2147483962" r:id="rId13"/>
    <p:sldLayoutId id="2147483963" r:id="rId14"/>
  </p:sldLayoutIdLst>
  <p:transition>
    <p:fade/>
  </p:transition>
  <p:hf hdr="0" ftr="0" dt="0"/>
  <p:txStyles>
    <p:titleStyle>
      <a:lvl1pPr algn="l" defTabSz="632986" rtl="0" eaLnBrk="1" latinLnBrk="0" hangingPunct="1">
        <a:spcBef>
          <a:spcPts val="277"/>
        </a:spcBef>
        <a:spcAft>
          <a:spcPts val="277"/>
        </a:spcAft>
        <a:buNone/>
        <a:defRPr sz="3600" kern="1200">
          <a:solidFill>
            <a:schemeClr val="tx1"/>
          </a:solidFill>
          <a:latin typeface="+mj-lt"/>
          <a:ea typeface="+mj-ea"/>
          <a:cs typeface="+mj-cs"/>
        </a:defRPr>
      </a:lvl1pPr>
    </p:titleStyle>
    <p:bodyStyle>
      <a:lvl1pPr marL="0" indent="0" algn="l" defTabSz="632986" rtl="0" eaLnBrk="1" latinLnBrk="0" hangingPunct="1">
        <a:lnSpc>
          <a:spcPct val="100000"/>
        </a:lnSpc>
        <a:spcBef>
          <a:spcPts val="277"/>
        </a:spcBef>
        <a:spcAft>
          <a:spcPts val="277"/>
        </a:spcAft>
        <a:buFont typeface="Arial" pitchFamily="34" charset="0"/>
        <a:buNone/>
        <a:defRPr sz="1200" b="0" kern="1200">
          <a:solidFill>
            <a:schemeClr val="tx1"/>
          </a:solidFill>
          <a:latin typeface="+mn-lt"/>
          <a:ea typeface="+mn-ea"/>
          <a:cs typeface="+mn-cs"/>
        </a:defRPr>
      </a:lvl1pPr>
      <a:lvl2pPr marL="0" indent="0" algn="l" defTabSz="632986" rtl="0" eaLnBrk="1" latinLnBrk="0" hangingPunct="1">
        <a:lnSpc>
          <a:spcPct val="100000"/>
        </a:lnSpc>
        <a:spcBef>
          <a:spcPts val="277"/>
        </a:spcBef>
        <a:spcAft>
          <a:spcPts val="277"/>
        </a:spcAft>
        <a:buFont typeface="Arial" pitchFamily="34" charset="0"/>
        <a:buNone/>
        <a:defRPr sz="850" b="0" kern="1200">
          <a:solidFill>
            <a:schemeClr val="tx1"/>
          </a:solidFill>
          <a:latin typeface="+mn-lt"/>
          <a:ea typeface="+mn-ea"/>
          <a:cs typeface="+mn-cs"/>
        </a:defRPr>
      </a:lvl2pPr>
      <a:lvl3pPr marL="94698" indent="-94698" algn="l" defTabSz="632986" rtl="0" eaLnBrk="1" latinLnBrk="0" hangingPunct="1">
        <a:lnSpc>
          <a:spcPct val="100000"/>
        </a:lnSpc>
        <a:spcBef>
          <a:spcPts val="277"/>
        </a:spcBef>
        <a:spcAft>
          <a:spcPts val="277"/>
        </a:spcAft>
        <a:buClr>
          <a:schemeClr val="accent1"/>
        </a:buClr>
        <a:buFont typeface="Arial" panose="020B0604020202020204" pitchFamily="34" charset="0"/>
        <a:buChar char="•"/>
        <a:defRPr sz="850" kern="1200">
          <a:solidFill>
            <a:schemeClr val="tx1"/>
          </a:solidFill>
          <a:latin typeface="+mn-lt"/>
          <a:ea typeface="+mn-ea"/>
          <a:cs typeface="+mn-cs"/>
        </a:defRPr>
      </a:lvl3pPr>
      <a:lvl4pPr marL="186905" indent="-92206" algn="l" defTabSz="632986" rtl="0" eaLnBrk="1" latinLnBrk="0" hangingPunct="1">
        <a:lnSpc>
          <a:spcPct val="100000"/>
        </a:lnSpc>
        <a:spcBef>
          <a:spcPts val="277"/>
        </a:spcBef>
        <a:spcAft>
          <a:spcPts val="277"/>
        </a:spcAft>
        <a:buClr>
          <a:schemeClr val="tx1"/>
        </a:buClr>
        <a:buFont typeface="Caecilia LT Std Light" panose="00000400000000000000" pitchFamily="50" charset="0"/>
        <a:buChar char="-"/>
        <a:defRPr sz="850" kern="1200">
          <a:solidFill>
            <a:schemeClr val="tx1"/>
          </a:solidFill>
          <a:latin typeface="+mn-lt"/>
          <a:ea typeface="+mn-ea"/>
          <a:cs typeface="+mn-cs"/>
        </a:defRPr>
      </a:lvl4pPr>
      <a:lvl5pPr marL="307702" indent="0" algn="l" defTabSz="632986" rtl="0" eaLnBrk="1" latinLnBrk="0" hangingPunct="1">
        <a:lnSpc>
          <a:spcPct val="100000"/>
        </a:lnSpc>
        <a:spcBef>
          <a:spcPts val="277"/>
        </a:spcBef>
        <a:spcAft>
          <a:spcPts val="277"/>
        </a:spcAft>
        <a:buFont typeface="Caecilia LT Std Light" pitchFamily="50" charset="0"/>
        <a:buNone/>
        <a:defRPr sz="850" kern="1200">
          <a:solidFill>
            <a:srgbClr val="FF0000"/>
          </a:solidFill>
          <a:latin typeface="+mn-lt"/>
          <a:ea typeface="+mn-ea"/>
          <a:cs typeface="+mn-cs"/>
        </a:defRPr>
      </a:lvl5pPr>
      <a:lvl6pPr marL="557160" indent="-158247" algn="l" defTabSz="632986" rtl="0" eaLnBrk="1" latinLnBrk="0" hangingPunct="1">
        <a:spcBef>
          <a:spcPct val="20000"/>
        </a:spcBef>
        <a:buFont typeface="Arial" pitchFamily="34" charset="0"/>
        <a:buChar char="•"/>
        <a:defRPr sz="1246" kern="1200">
          <a:solidFill>
            <a:srgbClr val="FF0000"/>
          </a:solidFill>
          <a:latin typeface="+mn-lt"/>
          <a:ea typeface="+mn-ea"/>
          <a:cs typeface="+mn-cs"/>
        </a:defRPr>
      </a:lvl6pPr>
      <a:lvl7pPr marL="2057205" indent="-158247" algn="l" defTabSz="632986" rtl="0" eaLnBrk="1" latinLnBrk="0" hangingPunct="1">
        <a:spcBef>
          <a:spcPct val="20000"/>
        </a:spcBef>
        <a:buFont typeface="Arial" pitchFamily="34" charset="0"/>
        <a:buChar char="•"/>
        <a:defRPr sz="1385" kern="1200">
          <a:solidFill>
            <a:schemeClr val="tx1"/>
          </a:solidFill>
          <a:latin typeface="+mn-lt"/>
          <a:ea typeface="+mn-ea"/>
          <a:cs typeface="+mn-cs"/>
        </a:defRPr>
      </a:lvl7pPr>
      <a:lvl8pPr marL="2373699" indent="-158247" algn="l" defTabSz="632986" rtl="0" eaLnBrk="1" latinLnBrk="0" hangingPunct="1">
        <a:spcBef>
          <a:spcPct val="20000"/>
        </a:spcBef>
        <a:buFont typeface="Arial" pitchFamily="34" charset="0"/>
        <a:buChar char="•"/>
        <a:defRPr sz="1385" kern="1200">
          <a:solidFill>
            <a:schemeClr val="tx1"/>
          </a:solidFill>
          <a:latin typeface="+mn-lt"/>
          <a:ea typeface="+mn-ea"/>
          <a:cs typeface="+mn-cs"/>
        </a:defRPr>
      </a:lvl8pPr>
      <a:lvl9pPr marL="2690191" indent="-158247" algn="l" defTabSz="632986" rtl="0" eaLnBrk="1" latinLnBrk="0" hangingPunct="1">
        <a:spcBef>
          <a:spcPct val="20000"/>
        </a:spcBef>
        <a:buFont typeface="Arial" pitchFamily="34" charset="0"/>
        <a:buChar char="•"/>
        <a:defRPr sz="1385" kern="1200">
          <a:solidFill>
            <a:schemeClr val="tx1"/>
          </a:solidFill>
          <a:latin typeface="+mn-lt"/>
          <a:ea typeface="+mn-ea"/>
          <a:cs typeface="+mn-cs"/>
        </a:defRPr>
      </a:lvl9pPr>
    </p:bodyStyle>
    <p:otherStyle>
      <a:defPPr>
        <a:defRPr lang="en-US"/>
      </a:defPPr>
      <a:lvl1pPr marL="0" algn="l" defTabSz="632986" rtl="0" eaLnBrk="1" latinLnBrk="0" hangingPunct="1">
        <a:defRPr sz="1246" kern="1200">
          <a:solidFill>
            <a:schemeClr val="tx1"/>
          </a:solidFill>
          <a:latin typeface="+mn-lt"/>
          <a:ea typeface="+mn-ea"/>
          <a:cs typeface="+mn-cs"/>
        </a:defRPr>
      </a:lvl1pPr>
      <a:lvl2pPr marL="316493" algn="l" defTabSz="632986" rtl="0" eaLnBrk="1" latinLnBrk="0" hangingPunct="1">
        <a:defRPr sz="1246" kern="1200">
          <a:solidFill>
            <a:schemeClr val="tx1"/>
          </a:solidFill>
          <a:latin typeface="+mn-lt"/>
          <a:ea typeface="+mn-ea"/>
          <a:cs typeface="+mn-cs"/>
        </a:defRPr>
      </a:lvl2pPr>
      <a:lvl3pPr marL="632986" algn="l" defTabSz="632986" rtl="0" eaLnBrk="1" latinLnBrk="0" hangingPunct="1">
        <a:defRPr sz="1246" kern="1200">
          <a:solidFill>
            <a:schemeClr val="tx1"/>
          </a:solidFill>
          <a:latin typeface="+mn-lt"/>
          <a:ea typeface="+mn-ea"/>
          <a:cs typeface="+mn-cs"/>
        </a:defRPr>
      </a:lvl3pPr>
      <a:lvl4pPr marL="949479" algn="l" defTabSz="632986" rtl="0" eaLnBrk="1" latinLnBrk="0" hangingPunct="1">
        <a:defRPr sz="1246" kern="1200">
          <a:solidFill>
            <a:schemeClr val="tx1"/>
          </a:solidFill>
          <a:latin typeface="+mn-lt"/>
          <a:ea typeface="+mn-ea"/>
          <a:cs typeface="+mn-cs"/>
        </a:defRPr>
      </a:lvl4pPr>
      <a:lvl5pPr marL="1265973" algn="l" defTabSz="632986" rtl="0" eaLnBrk="1" latinLnBrk="0" hangingPunct="1">
        <a:defRPr sz="1246" kern="1200">
          <a:solidFill>
            <a:schemeClr val="tx1"/>
          </a:solidFill>
          <a:latin typeface="+mn-lt"/>
          <a:ea typeface="+mn-ea"/>
          <a:cs typeface="+mn-cs"/>
        </a:defRPr>
      </a:lvl5pPr>
      <a:lvl6pPr marL="1582465" algn="l" defTabSz="632986" rtl="0" eaLnBrk="1" latinLnBrk="0" hangingPunct="1">
        <a:defRPr sz="1246" kern="1200">
          <a:solidFill>
            <a:schemeClr val="tx1"/>
          </a:solidFill>
          <a:latin typeface="+mn-lt"/>
          <a:ea typeface="+mn-ea"/>
          <a:cs typeface="+mn-cs"/>
        </a:defRPr>
      </a:lvl6pPr>
      <a:lvl7pPr marL="1898958" algn="l" defTabSz="632986" rtl="0" eaLnBrk="1" latinLnBrk="0" hangingPunct="1">
        <a:defRPr sz="1246" kern="1200">
          <a:solidFill>
            <a:schemeClr val="tx1"/>
          </a:solidFill>
          <a:latin typeface="+mn-lt"/>
          <a:ea typeface="+mn-ea"/>
          <a:cs typeface="+mn-cs"/>
        </a:defRPr>
      </a:lvl7pPr>
      <a:lvl8pPr marL="2215451" algn="l" defTabSz="632986" rtl="0" eaLnBrk="1" latinLnBrk="0" hangingPunct="1">
        <a:defRPr sz="1246" kern="1200">
          <a:solidFill>
            <a:schemeClr val="tx1"/>
          </a:solidFill>
          <a:latin typeface="+mn-lt"/>
          <a:ea typeface="+mn-ea"/>
          <a:cs typeface="+mn-cs"/>
        </a:defRPr>
      </a:lvl8pPr>
      <a:lvl9pPr marL="2531945" algn="l" defTabSz="632986" rtl="0" eaLnBrk="1" latinLnBrk="0" hangingPunct="1">
        <a:defRPr sz="124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581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432008" y="3167164"/>
            <a:ext cx="7581332" cy="909907"/>
          </a:xfrm>
        </p:spPr>
        <p:txBody>
          <a:bodyPr/>
          <a:lstStyle/>
          <a:p>
            <a:r>
              <a:rPr lang="en-GB" b="1" dirty="0">
                <a:solidFill>
                  <a:schemeClr val="accent1"/>
                </a:solidFill>
              </a:rPr>
              <a:t>Enrique Garza Tello- Foreign Legal Advisor  </a:t>
            </a:r>
          </a:p>
          <a:p>
            <a:endParaRPr lang="en-GB" b="1" dirty="0">
              <a:solidFill>
                <a:schemeClr val="accent1"/>
              </a:solidFill>
            </a:endParaRPr>
          </a:p>
        </p:txBody>
      </p:sp>
      <p:sp>
        <p:nvSpPr>
          <p:cNvPr id="4" name="Title 3"/>
          <p:cNvSpPr>
            <a:spLocks noGrp="1"/>
          </p:cNvSpPr>
          <p:nvPr>
            <p:ph type="title"/>
          </p:nvPr>
        </p:nvSpPr>
        <p:spPr>
          <a:xfrm>
            <a:off x="432008" y="1340768"/>
            <a:ext cx="7977376" cy="1764196"/>
          </a:xfrm>
        </p:spPr>
        <p:txBody>
          <a:bodyPr/>
          <a:lstStyle/>
          <a:p>
            <a:r>
              <a:rPr lang="es-MX" b="1" dirty="0"/>
              <a:t>U</a:t>
            </a:r>
            <a:r>
              <a:rPr lang="en-GB" b="1" dirty="0"/>
              <a:t>p date on Amendment to Mexican Navigation Law </a:t>
            </a:r>
          </a:p>
        </p:txBody>
      </p:sp>
    </p:spTree>
    <p:extLst>
      <p:ext uri="{BB962C8B-B14F-4D97-AF65-F5344CB8AC3E}">
        <p14:creationId xmlns:p14="http://schemas.microsoft.com/office/powerpoint/2010/main" val="291067601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DF218C-DC9D-A945-831C-92B26F935ACB}"/>
              </a:ext>
            </a:extLst>
          </p:cNvPr>
          <p:cNvSpPr>
            <a:spLocks noGrp="1"/>
          </p:cNvSpPr>
          <p:nvPr>
            <p:ph type="title"/>
          </p:nvPr>
        </p:nvSpPr>
        <p:spPr>
          <a:xfrm>
            <a:off x="739775" y="462336"/>
            <a:ext cx="4213225" cy="921806"/>
          </a:xfrm>
        </p:spPr>
        <p:txBody>
          <a:bodyPr/>
          <a:lstStyle/>
          <a:p>
            <a:r>
              <a:rPr lang="en-US" sz="3200" dirty="0">
                <a:solidFill>
                  <a:schemeClr val="tx1"/>
                </a:solidFill>
              </a:rPr>
              <a:t>Summary </a:t>
            </a:r>
            <a:endParaRPr lang="en-US" sz="3000" dirty="0">
              <a:solidFill>
                <a:schemeClr val="tx1"/>
              </a:solidFill>
            </a:endParaRPr>
          </a:p>
        </p:txBody>
      </p:sp>
      <p:sp>
        <p:nvSpPr>
          <p:cNvPr id="3" name="Marcador de texto 2">
            <a:extLst>
              <a:ext uri="{FF2B5EF4-FFF2-40B4-BE49-F238E27FC236}">
                <a16:creationId xmlns:a16="http://schemas.microsoft.com/office/drawing/2014/main" id="{2522CB27-7713-7D45-82A6-78DE450D6446}"/>
              </a:ext>
            </a:extLst>
          </p:cNvPr>
          <p:cNvSpPr>
            <a:spLocks noGrp="1"/>
          </p:cNvSpPr>
          <p:nvPr>
            <p:ph type="body" sz="quarter" idx="14"/>
          </p:nvPr>
        </p:nvSpPr>
        <p:spPr>
          <a:xfrm>
            <a:off x="488505" y="1384142"/>
            <a:ext cx="8652783" cy="4781162"/>
          </a:xfrm>
        </p:spPr>
        <p:txBody>
          <a:bodyPr>
            <a:normAutofit/>
          </a:bodyPr>
          <a:lstStyle/>
          <a:p>
            <a:pPr marL="285750" indent="-285750" algn="just">
              <a:lnSpc>
                <a:spcPct val="120000"/>
              </a:lnSpc>
              <a:buFont typeface="Arial" panose="020B0604020202020204" pitchFamily="34" charset="0"/>
              <a:buChar char="•"/>
            </a:pPr>
            <a:r>
              <a:rPr lang="en-US" sz="2000" b="0" dirty="0">
                <a:latin typeface="+mn-lt"/>
                <a:ea typeface="+mn-ea"/>
                <a:cs typeface="+mn-cs"/>
              </a:rPr>
              <a:t>On October 2023 a representative that is a former  member of the Navy</a:t>
            </a:r>
            <a:r>
              <a:rPr lang="en-US" sz="2000" dirty="0">
                <a:latin typeface="+mn-lt"/>
                <a:ea typeface="+mn-ea"/>
                <a:cs typeface="+mn-cs"/>
              </a:rPr>
              <a:t>, filed an amendment proposal in order to modify the Navigation and Maritime Commerce Law (“Navigation Law”), specifically the definition of naval artifact and shipping company.</a:t>
            </a:r>
          </a:p>
          <a:p>
            <a:pPr marL="285750" indent="-285750" algn="just">
              <a:lnSpc>
                <a:spcPct val="120000"/>
              </a:lnSpc>
              <a:buFont typeface="Arial" panose="020B0604020202020204" pitchFamily="34" charset="0"/>
              <a:buChar char="•"/>
            </a:pPr>
            <a:r>
              <a:rPr lang="en-US" sz="2000" dirty="0">
                <a:latin typeface="+mn-lt"/>
                <a:ea typeface="+mn-ea"/>
                <a:cs typeface="+mn-cs"/>
              </a:rPr>
              <a:t> If this amendment is approved </a:t>
            </a:r>
            <a:r>
              <a:rPr lang="en-US" sz="2000" dirty="0" err="1">
                <a:latin typeface="+mn-lt"/>
                <a:ea typeface="+mn-ea"/>
                <a:cs typeface="+mn-cs"/>
              </a:rPr>
              <a:t>drillships</a:t>
            </a:r>
            <a:r>
              <a:rPr lang="en-US" sz="2000" dirty="0">
                <a:latin typeface="+mn-lt"/>
                <a:ea typeface="+mn-ea"/>
                <a:cs typeface="+mn-cs"/>
              </a:rPr>
              <a:t> will be considered Vessels and consequently drilling companies will be forced to have a Mexican Shipping Company that a Mexican National as a 51% shareholder and proves the ownership or possession of a vessel of  500 GT. </a:t>
            </a:r>
          </a:p>
        </p:txBody>
      </p:sp>
      <p:sp>
        <p:nvSpPr>
          <p:cNvPr id="4" name="Marcador de número de diapositiva 3">
            <a:extLst>
              <a:ext uri="{FF2B5EF4-FFF2-40B4-BE49-F238E27FC236}">
                <a16:creationId xmlns:a16="http://schemas.microsoft.com/office/drawing/2014/main" id="{231549B0-6615-F841-BCA5-1D6F4FE7D9DB}"/>
              </a:ext>
            </a:extLst>
          </p:cNvPr>
          <p:cNvSpPr>
            <a:spLocks noGrp="1"/>
          </p:cNvSpPr>
          <p:nvPr>
            <p:ph type="sldNum" sz="quarter" idx="4"/>
          </p:nvPr>
        </p:nvSpPr>
        <p:spPr/>
        <p:txBody>
          <a:bodyPr/>
          <a:lstStyle/>
          <a:p>
            <a:fld id="{74CFB796-47D1-194A-A21B-C8DDD0F0FEAD}" type="slidenum">
              <a:rPr lang="en-US" smtClean="0">
                <a:solidFill>
                  <a:srgbClr val="32363F"/>
                </a:solidFill>
              </a:rPr>
              <a:pPr/>
              <a:t>2</a:t>
            </a:fld>
            <a:endParaRPr lang="en-US" dirty="0">
              <a:solidFill>
                <a:srgbClr val="32363F"/>
              </a:solidFill>
            </a:endParaRPr>
          </a:p>
        </p:txBody>
      </p:sp>
    </p:spTree>
    <p:extLst>
      <p:ext uri="{BB962C8B-B14F-4D97-AF65-F5344CB8AC3E}">
        <p14:creationId xmlns:p14="http://schemas.microsoft.com/office/powerpoint/2010/main" val="414057672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B6904-65BA-1EFF-E72A-4E76E406E872}"/>
              </a:ext>
            </a:extLst>
          </p:cNvPr>
          <p:cNvSpPr>
            <a:spLocks noGrp="1"/>
          </p:cNvSpPr>
          <p:nvPr>
            <p:ph type="title"/>
          </p:nvPr>
        </p:nvSpPr>
        <p:spPr/>
        <p:txBody>
          <a:bodyPr/>
          <a:lstStyle/>
          <a:p>
            <a:r>
              <a:rPr lang="en-GB" sz="2000" dirty="0">
                <a:solidFill>
                  <a:schemeClr val="tx1"/>
                </a:solidFill>
              </a:rPr>
              <a:t>Mexican Legislative process </a:t>
            </a:r>
          </a:p>
        </p:txBody>
      </p:sp>
      <p:sp>
        <p:nvSpPr>
          <p:cNvPr id="3" name="Text Placeholder 2">
            <a:extLst>
              <a:ext uri="{FF2B5EF4-FFF2-40B4-BE49-F238E27FC236}">
                <a16:creationId xmlns:a16="http://schemas.microsoft.com/office/drawing/2014/main" id="{900366B2-FE09-153B-EA4D-80B14A77B96E}"/>
              </a:ext>
            </a:extLst>
          </p:cNvPr>
          <p:cNvSpPr>
            <a:spLocks noGrp="1"/>
          </p:cNvSpPr>
          <p:nvPr>
            <p:ph type="body" sz="quarter" idx="14"/>
          </p:nvPr>
        </p:nvSpPr>
        <p:spPr/>
        <p:txBody>
          <a:bodyPr/>
          <a:lstStyle/>
          <a:p>
            <a:pPr marL="0" indent="0">
              <a:buNone/>
            </a:pPr>
            <a:endParaRPr lang="en-GB" dirty="0"/>
          </a:p>
        </p:txBody>
      </p:sp>
      <p:sp>
        <p:nvSpPr>
          <p:cNvPr id="4" name="Slide Number Placeholder 3">
            <a:extLst>
              <a:ext uri="{FF2B5EF4-FFF2-40B4-BE49-F238E27FC236}">
                <a16:creationId xmlns:a16="http://schemas.microsoft.com/office/drawing/2014/main" id="{49ED2232-D05B-3FE1-AEC1-A5954B173C74}"/>
              </a:ext>
            </a:extLst>
          </p:cNvPr>
          <p:cNvSpPr>
            <a:spLocks noGrp="1"/>
          </p:cNvSpPr>
          <p:nvPr>
            <p:ph type="sldNum" sz="quarter" idx="4"/>
          </p:nvPr>
        </p:nvSpPr>
        <p:spPr/>
        <p:txBody>
          <a:bodyPr/>
          <a:lstStyle/>
          <a:p>
            <a:fld id="{74CFB796-47D1-194A-A21B-C8DDD0F0FEAD}" type="slidenum">
              <a:rPr lang="en-US" smtClean="0">
                <a:solidFill>
                  <a:srgbClr val="32363F"/>
                </a:solidFill>
              </a:rPr>
              <a:pPr/>
              <a:t>3</a:t>
            </a:fld>
            <a:endParaRPr lang="en-US" dirty="0">
              <a:solidFill>
                <a:srgbClr val="32363F"/>
              </a:solidFill>
            </a:endParaRPr>
          </a:p>
        </p:txBody>
      </p:sp>
      <p:graphicFrame>
        <p:nvGraphicFramePr>
          <p:cNvPr id="5" name="Diagram 4">
            <a:extLst>
              <a:ext uri="{FF2B5EF4-FFF2-40B4-BE49-F238E27FC236}">
                <a16:creationId xmlns:a16="http://schemas.microsoft.com/office/drawing/2014/main" id="{A760EA98-2359-492D-745E-99E82B166B77}"/>
              </a:ext>
            </a:extLst>
          </p:cNvPr>
          <p:cNvGraphicFramePr/>
          <p:nvPr>
            <p:extLst>
              <p:ext uri="{D42A27DB-BD31-4B8C-83A1-F6EECF244321}">
                <p14:modId xmlns:p14="http://schemas.microsoft.com/office/powerpoint/2010/main" val="713612588"/>
              </p:ext>
            </p:extLst>
          </p:nvPr>
        </p:nvGraphicFramePr>
        <p:xfrm>
          <a:off x="524508" y="1227666"/>
          <a:ext cx="8532948" cy="4793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918530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488" y="1163517"/>
            <a:ext cx="8121394" cy="498517"/>
          </a:xfrm>
        </p:spPr>
        <p:txBody>
          <a:bodyPr/>
          <a:lstStyle/>
          <a:p>
            <a:r>
              <a:rPr lang="en-GB" dirty="0"/>
              <a:t>Actions carried out to Lobby Against the amendment</a:t>
            </a:r>
          </a:p>
        </p:txBody>
      </p:sp>
      <p:sp>
        <p:nvSpPr>
          <p:cNvPr id="3" name="Slide Number Placeholder 2"/>
          <p:cNvSpPr>
            <a:spLocks noGrp="1"/>
          </p:cNvSpPr>
          <p:nvPr>
            <p:ph type="sldNum" sz="quarter" idx="12"/>
          </p:nvPr>
        </p:nvSpPr>
        <p:spPr/>
        <p:txBody>
          <a:bodyPr/>
          <a:lstStyle/>
          <a:p>
            <a:fld id="{FC9DAC69-A2FC-46F8-94C8-F8106C1B4EB5}" type="slidenum">
              <a:rPr lang="en-GB" smtClean="0"/>
              <a:pPr/>
              <a:t>4</a:t>
            </a:fld>
            <a:endParaRPr lang="en-GB" dirty="0"/>
          </a:p>
        </p:txBody>
      </p:sp>
      <p:sp>
        <p:nvSpPr>
          <p:cNvPr id="4" name="Text Placeholder 3"/>
          <p:cNvSpPr>
            <a:spLocks noGrp="1"/>
          </p:cNvSpPr>
          <p:nvPr>
            <p:ph type="body" sz="quarter" idx="13"/>
          </p:nvPr>
        </p:nvSpPr>
        <p:spPr>
          <a:xfrm>
            <a:off x="563501" y="1412776"/>
            <a:ext cx="8877663" cy="5004556"/>
          </a:xfrm>
        </p:spPr>
        <p:txBody>
          <a:bodyPr anchor="ctr"/>
          <a:lstStyle/>
          <a:p>
            <a:pPr marL="342900" lvl="0" indent="-342900" algn="just" defTabSz="914400">
              <a:spcBef>
                <a:spcPts val="800"/>
              </a:spcBef>
              <a:spcAft>
                <a:spcPts val="300"/>
              </a:spcAft>
              <a:buFont typeface="Arial" panose="020B0604020202020204" pitchFamily="34" charset="0"/>
              <a:buChar char="•"/>
            </a:pPr>
            <a:r>
              <a:rPr lang="en-US" sz="2000" dirty="0"/>
              <a:t>Liaise with the opposition in the House of Representatives in order to make sure that the amendment was not approved by unanimity by the Maritime Affairs Commission. This prevented the amendment to be sent to the plenary session of the House of Representatives.  </a:t>
            </a:r>
          </a:p>
          <a:p>
            <a:pPr marL="342900" lvl="0" indent="-342900" algn="just" defTabSz="914400">
              <a:spcBef>
                <a:spcPts val="800"/>
              </a:spcBef>
              <a:spcAft>
                <a:spcPts val="300"/>
              </a:spcAft>
              <a:buFont typeface="Arial" panose="020B0604020202020204" pitchFamily="34" charset="0"/>
              <a:buChar char="•"/>
            </a:pPr>
            <a:r>
              <a:rPr lang="en-US" sz="2000" dirty="0"/>
              <a:t>Liaise with the Mexican Oil and Gas Operators Association ( AMEXHI) to make them aware of the challenges that this amendment would pose to their operations by doing this we achieved that Pemex was made aware of the risk of the amendment and opposed the same.</a:t>
            </a:r>
          </a:p>
          <a:p>
            <a:pPr marL="342900" lvl="0" indent="-342900" algn="just" defTabSz="914400">
              <a:spcBef>
                <a:spcPts val="800"/>
              </a:spcBef>
              <a:spcAft>
                <a:spcPts val="300"/>
              </a:spcAft>
              <a:buFont typeface="Arial" panose="020B0604020202020204" pitchFamily="34" charset="0"/>
              <a:buChar char="•"/>
            </a:pPr>
            <a:r>
              <a:rPr lang="en-US" sz="2000" dirty="0"/>
              <a:t>We have liaised with National Hydrocarbons Commission  to increase support against the amendment and make sure that the correct arguments are provided to Pemex.</a:t>
            </a:r>
          </a:p>
        </p:txBody>
      </p:sp>
    </p:spTree>
    <p:extLst>
      <p:ext uri="{BB962C8B-B14F-4D97-AF65-F5344CB8AC3E}">
        <p14:creationId xmlns:p14="http://schemas.microsoft.com/office/powerpoint/2010/main" val="127129710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C095C-1E28-0E4B-A6C4-1C886C374598}"/>
              </a:ext>
            </a:extLst>
          </p:cNvPr>
          <p:cNvSpPr>
            <a:spLocks noGrp="1"/>
          </p:cNvSpPr>
          <p:nvPr>
            <p:ph type="title"/>
          </p:nvPr>
        </p:nvSpPr>
        <p:spPr>
          <a:xfrm>
            <a:off x="530071" y="838800"/>
            <a:ext cx="6357197" cy="498517"/>
          </a:xfrm>
        </p:spPr>
        <p:txBody>
          <a:bodyPr/>
          <a:lstStyle/>
          <a:p>
            <a:r>
              <a:rPr lang="en-GB" dirty="0"/>
              <a:t>Current situation and next steps.  </a:t>
            </a:r>
            <a:endParaRPr lang="x-none" dirty="0"/>
          </a:p>
        </p:txBody>
      </p:sp>
      <p:sp>
        <p:nvSpPr>
          <p:cNvPr id="3" name="Slide Number Placeholder 2">
            <a:extLst>
              <a:ext uri="{FF2B5EF4-FFF2-40B4-BE49-F238E27FC236}">
                <a16:creationId xmlns:a16="http://schemas.microsoft.com/office/drawing/2014/main" id="{7C2C6D88-D64B-7B47-BD11-30166AE9994D}"/>
              </a:ext>
            </a:extLst>
          </p:cNvPr>
          <p:cNvSpPr>
            <a:spLocks noGrp="1"/>
          </p:cNvSpPr>
          <p:nvPr>
            <p:ph type="sldNum" sz="quarter" idx="12"/>
          </p:nvPr>
        </p:nvSpPr>
        <p:spPr/>
        <p:txBody>
          <a:bodyPr/>
          <a:lstStyle/>
          <a:p>
            <a:fld id="{FC9DAC69-A2FC-46F8-94C8-F8106C1B4EB5}" type="slidenum">
              <a:rPr lang="en-GB" smtClean="0"/>
              <a:pPr/>
              <a:t>5</a:t>
            </a:fld>
            <a:endParaRPr lang="en-GB" dirty="0"/>
          </a:p>
        </p:txBody>
      </p:sp>
      <p:sp>
        <p:nvSpPr>
          <p:cNvPr id="4" name="Text Placeholder 3">
            <a:extLst>
              <a:ext uri="{FF2B5EF4-FFF2-40B4-BE49-F238E27FC236}">
                <a16:creationId xmlns:a16="http://schemas.microsoft.com/office/drawing/2014/main" id="{701AEF1A-41A0-EB41-846C-1D1B2BB26B2A}"/>
              </a:ext>
            </a:extLst>
          </p:cNvPr>
          <p:cNvSpPr>
            <a:spLocks noGrp="1"/>
          </p:cNvSpPr>
          <p:nvPr>
            <p:ph type="body" sz="quarter" idx="13"/>
          </p:nvPr>
        </p:nvSpPr>
        <p:spPr>
          <a:xfrm>
            <a:off x="446697" y="1448780"/>
            <a:ext cx="9002365" cy="5902568"/>
          </a:xfrm>
        </p:spPr>
        <p:txBody>
          <a:bodyPr/>
          <a:lstStyle/>
          <a:p>
            <a:pPr marL="350838" lvl="1" indent="-342900" defTabSz="914400">
              <a:spcBef>
                <a:spcPts val="300"/>
              </a:spcBef>
              <a:spcAft>
                <a:spcPts val="600"/>
              </a:spcAft>
              <a:buFont typeface="Arial" panose="020B0604020202020204" pitchFamily="34" charset="0"/>
              <a:buChar char="•"/>
            </a:pPr>
            <a:r>
              <a:rPr lang="en-GB" sz="2000" dirty="0"/>
              <a:t>The Mexican Navy continues to push for the Amendment to be approved, even though  most of the  the industry  i.e. Pemex, CNH and AMEXHI are against it.</a:t>
            </a:r>
          </a:p>
          <a:p>
            <a:pPr marL="350838" lvl="1" indent="-342900" defTabSz="914400">
              <a:spcBef>
                <a:spcPts val="300"/>
              </a:spcBef>
              <a:spcAft>
                <a:spcPts val="600"/>
              </a:spcAft>
              <a:buFont typeface="Arial" panose="020B0604020202020204" pitchFamily="34" charset="0"/>
              <a:buChar char="•"/>
            </a:pPr>
            <a:r>
              <a:rPr lang="en-GB" sz="2000" dirty="0"/>
              <a:t>The Mexican Navy is pressing Pemex to  provide the amendments Pemex would like to include in the bill for same to be discussed before the House of Representatives.</a:t>
            </a:r>
          </a:p>
          <a:p>
            <a:pPr marL="350838" lvl="1" indent="-342900" defTabSz="914400">
              <a:spcBef>
                <a:spcPts val="300"/>
              </a:spcBef>
              <a:spcAft>
                <a:spcPts val="600"/>
              </a:spcAft>
              <a:buFont typeface="Arial" panose="020B0604020202020204" pitchFamily="34" charset="0"/>
              <a:buChar char="•"/>
            </a:pPr>
            <a:r>
              <a:rPr lang="en-GB" sz="2000" dirty="0"/>
              <a:t>It appears that the amendments that Pemex is requesting is that the Navigation Law is not applicable to vessels and naval artifacts involved in the Oil and Gas Industry,  a request that is unlikely to be accepted by the Navy.  </a:t>
            </a:r>
          </a:p>
          <a:p>
            <a:pPr marL="350838" lvl="1" indent="-342900" defTabSz="914400">
              <a:spcBef>
                <a:spcPts val="300"/>
              </a:spcBef>
              <a:spcAft>
                <a:spcPts val="600"/>
              </a:spcAft>
              <a:buFont typeface="Arial" panose="020B0604020202020204" pitchFamily="34" charset="0"/>
              <a:buChar char="•"/>
            </a:pPr>
            <a:endParaRPr lang="x-none" sz="2000" dirty="0"/>
          </a:p>
        </p:txBody>
      </p:sp>
    </p:spTree>
    <p:extLst>
      <p:ext uri="{BB962C8B-B14F-4D97-AF65-F5344CB8AC3E}">
        <p14:creationId xmlns:p14="http://schemas.microsoft.com/office/powerpoint/2010/main" val="357481841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CDFF1-EEA7-7FB8-B60D-91DBC5310E86}"/>
              </a:ext>
            </a:extLst>
          </p:cNvPr>
          <p:cNvSpPr>
            <a:spLocks noGrp="1"/>
          </p:cNvSpPr>
          <p:nvPr>
            <p:ph type="title"/>
          </p:nvPr>
        </p:nvSpPr>
        <p:spPr/>
        <p:txBody>
          <a:bodyPr/>
          <a:lstStyle/>
          <a:p>
            <a:r>
              <a:rPr lang="en-GB" dirty="0"/>
              <a:t>Current situation and next steps. </a:t>
            </a:r>
          </a:p>
        </p:txBody>
      </p:sp>
      <p:sp>
        <p:nvSpPr>
          <p:cNvPr id="3" name="Slide Number Placeholder 2">
            <a:extLst>
              <a:ext uri="{FF2B5EF4-FFF2-40B4-BE49-F238E27FC236}">
                <a16:creationId xmlns:a16="http://schemas.microsoft.com/office/drawing/2014/main" id="{AB20AAFF-AA66-5457-6AAE-395147EB682C}"/>
              </a:ext>
            </a:extLst>
          </p:cNvPr>
          <p:cNvSpPr>
            <a:spLocks noGrp="1"/>
          </p:cNvSpPr>
          <p:nvPr>
            <p:ph type="sldNum" sz="quarter" idx="12"/>
          </p:nvPr>
        </p:nvSpPr>
        <p:spPr/>
        <p:txBody>
          <a:bodyPr/>
          <a:lstStyle/>
          <a:p>
            <a:fld id="{FC9DAC69-A2FC-46F8-94C8-F8106C1B4EB5}" type="slidenum">
              <a:rPr lang="en-GB" smtClean="0"/>
              <a:pPr/>
              <a:t>6</a:t>
            </a:fld>
            <a:endParaRPr lang="en-GB" dirty="0"/>
          </a:p>
        </p:txBody>
      </p:sp>
      <p:sp>
        <p:nvSpPr>
          <p:cNvPr id="4" name="Text Placeholder 3">
            <a:extLst>
              <a:ext uri="{FF2B5EF4-FFF2-40B4-BE49-F238E27FC236}">
                <a16:creationId xmlns:a16="http://schemas.microsoft.com/office/drawing/2014/main" id="{3D7210D4-DE56-47CA-AC10-85FB253C6E5E}"/>
              </a:ext>
            </a:extLst>
          </p:cNvPr>
          <p:cNvSpPr>
            <a:spLocks noGrp="1"/>
          </p:cNvSpPr>
          <p:nvPr>
            <p:ph type="body" sz="quarter" idx="13"/>
          </p:nvPr>
        </p:nvSpPr>
        <p:spPr/>
        <p:txBody>
          <a:bodyPr/>
          <a:lstStyle/>
          <a:p>
            <a:pPr marL="350838" lvl="1" indent="-342900" defTabSz="914400">
              <a:spcBef>
                <a:spcPts val="300"/>
              </a:spcBef>
              <a:spcAft>
                <a:spcPts val="600"/>
              </a:spcAft>
              <a:buFont typeface="Arial" panose="020B0604020202020204" pitchFamily="34" charset="0"/>
              <a:buChar char="•"/>
            </a:pPr>
            <a:r>
              <a:rPr lang="en-GB" sz="2000" dirty="0"/>
              <a:t>Our next steps are  to continue monitoring the results of the meeting between the Navy and Pemex and continue our conversations with the members of the House of Representatives so that they are fully aware of the negative effects to the oil and gas industry of the amendment to the Navigation Law. </a:t>
            </a:r>
          </a:p>
          <a:p>
            <a:pPr marL="350838" lvl="1" indent="-342900" defTabSz="914400">
              <a:spcBef>
                <a:spcPts val="300"/>
              </a:spcBef>
              <a:spcAft>
                <a:spcPts val="600"/>
              </a:spcAft>
              <a:buFont typeface="Arial" panose="020B0604020202020204" pitchFamily="34" charset="0"/>
              <a:buChar char="•"/>
            </a:pPr>
            <a:r>
              <a:rPr lang="en-GB" sz="2000" dirty="0"/>
              <a:t>Even if it is becoming less and less provable that the amendment will be approved, we cannot discard  the actions of the Navy and must continue to monitor them. </a:t>
            </a:r>
            <a:endParaRPr lang="en-GB" sz="2000" strike="sngStrike" dirty="0"/>
          </a:p>
          <a:p>
            <a:endParaRPr lang="en-GB" dirty="0"/>
          </a:p>
        </p:txBody>
      </p:sp>
    </p:spTree>
    <p:extLst>
      <p:ext uri="{BB962C8B-B14F-4D97-AF65-F5344CB8AC3E}">
        <p14:creationId xmlns:p14="http://schemas.microsoft.com/office/powerpoint/2010/main" val="402837768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9B283-FA84-B2AC-2A65-6FE377BAE86A}"/>
              </a:ext>
            </a:extLst>
          </p:cNvPr>
          <p:cNvSpPr>
            <a:spLocks noGrp="1"/>
          </p:cNvSpPr>
          <p:nvPr>
            <p:ph type="title"/>
          </p:nvPr>
        </p:nvSpPr>
        <p:spPr>
          <a:xfrm>
            <a:off x="668524" y="685812"/>
            <a:ext cx="8401513" cy="806424"/>
          </a:xfrm>
        </p:spPr>
        <p:txBody>
          <a:bodyPr/>
          <a:lstStyle/>
          <a:p>
            <a:pPr marL="7938" lvl="1" algn="l" rtl="0">
              <a:spcBef>
                <a:spcPts val="300"/>
              </a:spcBef>
              <a:spcAft>
                <a:spcPts val="600"/>
              </a:spcAft>
            </a:pPr>
            <a:r>
              <a:rPr lang="en-US" sz="3600" kern="1200" dirty="0">
                <a:solidFill>
                  <a:schemeClr val="tx1"/>
                </a:solidFill>
                <a:latin typeface="+mn-lt"/>
                <a:ea typeface="+mn-ea"/>
                <a:cs typeface="+mn-cs"/>
              </a:rPr>
              <a:t>Key issues  to take into account.</a:t>
            </a:r>
          </a:p>
        </p:txBody>
      </p:sp>
      <p:sp>
        <p:nvSpPr>
          <p:cNvPr id="3" name="Text Placeholder 2">
            <a:extLst>
              <a:ext uri="{FF2B5EF4-FFF2-40B4-BE49-F238E27FC236}">
                <a16:creationId xmlns:a16="http://schemas.microsoft.com/office/drawing/2014/main" id="{0390053B-A871-1352-A117-A40F170831EA}"/>
              </a:ext>
            </a:extLst>
          </p:cNvPr>
          <p:cNvSpPr>
            <a:spLocks noGrp="1"/>
          </p:cNvSpPr>
          <p:nvPr>
            <p:ph type="body" sz="quarter" idx="14"/>
          </p:nvPr>
        </p:nvSpPr>
        <p:spPr/>
        <p:txBody>
          <a:bodyPr/>
          <a:lstStyle/>
          <a:p>
            <a:pPr marL="350838" lvl="1" indent="-342900" defTabSz="914400">
              <a:lnSpc>
                <a:spcPct val="100000"/>
              </a:lnSpc>
              <a:spcBef>
                <a:spcPts val="300"/>
              </a:spcBef>
              <a:spcAft>
                <a:spcPts val="600"/>
              </a:spcAft>
              <a:buFont typeface="Arial" panose="020B0604020202020204" pitchFamily="34" charset="0"/>
              <a:buChar char="•"/>
            </a:pPr>
            <a:r>
              <a:rPr lang="en-GB" sz="2000" dirty="0">
                <a:latin typeface="+mn-lt"/>
                <a:ea typeface="+mn-ea"/>
                <a:cs typeface="+mn-cs"/>
              </a:rPr>
              <a:t>Mexico will have elections on the 1st of June. </a:t>
            </a:r>
          </a:p>
          <a:p>
            <a:pPr marL="350838" lvl="1" indent="-342900" defTabSz="914400">
              <a:lnSpc>
                <a:spcPct val="100000"/>
              </a:lnSpc>
              <a:spcBef>
                <a:spcPts val="300"/>
              </a:spcBef>
              <a:spcAft>
                <a:spcPts val="600"/>
              </a:spcAft>
              <a:buFont typeface="Arial" panose="020B0604020202020204" pitchFamily="34" charset="0"/>
              <a:buChar char="•"/>
            </a:pPr>
            <a:r>
              <a:rPr lang="en-GB" sz="2000" dirty="0">
                <a:latin typeface="+mn-lt"/>
                <a:ea typeface="+mn-ea"/>
                <a:cs typeface="+mn-cs"/>
              </a:rPr>
              <a:t>The last day of the legislative period is the 30 of April. </a:t>
            </a:r>
          </a:p>
          <a:p>
            <a:pPr marL="350838" lvl="1" indent="-342900" defTabSz="914400">
              <a:lnSpc>
                <a:spcPct val="100000"/>
              </a:lnSpc>
              <a:spcBef>
                <a:spcPts val="300"/>
              </a:spcBef>
              <a:spcAft>
                <a:spcPts val="600"/>
              </a:spcAft>
              <a:buFont typeface="Arial" panose="020B0604020202020204" pitchFamily="34" charset="0"/>
              <a:buChar char="•"/>
            </a:pPr>
            <a:r>
              <a:rPr lang="en-GB" sz="2000" dirty="0">
                <a:latin typeface="+mn-lt"/>
                <a:ea typeface="+mn-ea"/>
                <a:cs typeface="+mn-cs"/>
              </a:rPr>
              <a:t>The president has sent to congress a set of controversial amendments that will take precedence over any other amendment proposal. </a:t>
            </a:r>
          </a:p>
          <a:p>
            <a:pPr marL="350838" lvl="1" indent="-342900" defTabSz="914400">
              <a:lnSpc>
                <a:spcPct val="100000"/>
              </a:lnSpc>
              <a:spcBef>
                <a:spcPts val="300"/>
              </a:spcBef>
              <a:spcAft>
                <a:spcPts val="600"/>
              </a:spcAft>
              <a:buFont typeface="Arial" panose="020B0604020202020204" pitchFamily="34" charset="0"/>
              <a:buChar char="•"/>
            </a:pPr>
            <a:r>
              <a:rPr lang="en-GB" sz="2000" dirty="0">
                <a:latin typeface="+mn-lt"/>
                <a:ea typeface="+mn-ea"/>
                <a:cs typeface="+mn-cs"/>
              </a:rPr>
              <a:t>The amendment is currently being discussed by Pemex and the Navy with the Ministry of Interior acting as a mediator.</a:t>
            </a:r>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1A3EA394-F45D-28C8-69B9-5E952F16EAAC}"/>
              </a:ext>
            </a:extLst>
          </p:cNvPr>
          <p:cNvSpPr>
            <a:spLocks noGrp="1"/>
          </p:cNvSpPr>
          <p:nvPr>
            <p:ph type="sldNum" sz="quarter" idx="4"/>
          </p:nvPr>
        </p:nvSpPr>
        <p:spPr/>
        <p:txBody>
          <a:bodyPr/>
          <a:lstStyle/>
          <a:p>
            <a:fld id="{74CFB796-47D1-194A-A21B-C8DDD0F0FEAD}" type="slidenum">
              <a:rPr lang="en-US" smtClean="0">
                <a:solidFill>
                  <a:srgbClr val="32363F"/>
                </a:solidFill>
              </a:rPr>
              <a:pPr/>
              <a:t>7</a:t>
            </a:fld>
            <a:endParaRPr lang="en-US" dirty="0">
              <a:solidFill>
                <a:srgbClr val="32363F"/>
              </a:solidFill>
            </a:endParaRPr>
          </a:p>
        </p:txBody>
      </p:sp>
    </p:spTree>
    <p:extLst>
      <p:ext uri="{BB962C8B-B14F-4D97-AF65-F5344CB8AC3E}">
        <p14:creationId xmlns:p14="http://schemas.microsoft.com/office/powerpoint/2010/main" val="50761391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49836" y="688799"/>
            <a:ext cx="5545138" cy="921600"/>
          </a:xfrm>
        </p:spPr>
        <p:txBody>
          <a:bodyPr/>
          <a:lstStyle/>
          <a:p>
            <a:r>
              <a:rPr lang="en-GB" dirty="0" err="1"/>
              <a:t>Gracias</a:t>
            </a:r>
            <a:r>
              <a:rPr lang="en-GB" dirty="0"/>
              <a:t>, Thank You</a:t>
            </a:r>
          </a:p>
        </p:txBody>
      </p:sp>
      <p:sp>
        <p:nvSpPr>
          <p:cNvPr id="7" name="Slide Number Placeholder 6"/>
          <p:cNvSpPr>
            <a:spLocks noGrp="1"/>
          </p:cNvSpPr>
          <p:nvPr>
            <p:ph type="sldNum" sz="quarter" idx="4"/>
          </p:nvPr>
        </p:nvSpPr>
        <p:spPr/>
        <p:txBody>
          <a:bodyPr/>
          <a:lstStyle/>
          <a:p>
            <a:fld id="{74CFB796-47D1-194A-A21B-C8DDD0F0FEAD}" type="slidenum">
              <a:rPr lang="en-US" smtClean="0">
                <a:solidFill>
                  <a:srgbClr val="32363F"/>
                </a:solidFill>
              </a:rPr>
              <a:pPr/>
              <a:t>8</a:t>
            </a:fld>
            <a:endParaRPr lang="en-US" dirty="0">
              <a:solidFill>
                <a:srgbClr val="32363F"/>
              </a:solidFill>
            </a:endParaRPr>
          </a:p>
        </p:txBody>
      </p:sp>
      <p:pic>
        <p:nvPicPr>
          <p:cNvPr id="28" name="Picture 3">
            <a:extLst>
              <a:ext uri="{FF2B5EF4-FFF2-40B4-BE49-F238E27FC236}">
                <a16:creationId xmlns:a16="http://schemas.microsoft.com/office/drawing/2014/main" id="{F44CE7F3-4F34-03A8-C87C-1133E57B54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4588" y="1844824"/>
            <a:ext cx="2135558" cy="1424417"/>
          </a:xfrm>
          <a:prstGeom prst="rect">
            <a:avLst/>
          </a:prstGeom>
        </p:spPr>
      </p:pic>
      <p:sp>
        <p:nvSpPr>
          <p:cNvPr id="29" name="Text Placeholder 5">
            <a:extLst>
              <a:ext uri="{FF2B5EF4-FFF2-40B4-BE49-F238E27FC236}">
                <a16:creationId xmlns:a16="http://schemas.microsoft.com/office/drawing/2014/main" id="{65F8C788-A5DD-971A-33CA-92BED07DDAFF}"/>
              </a:ext>
            </a:extLst>
          </p:cNvPr>
          <p:cNvSpPr txBox="1">
            <a:spLocks/>
          </p:cNvSpPr>
          <p:nvPr/>
        </p:nvSpPr>
        <p:spPr>
          <a:xfrm>
            <a:off x="1244588" y="3429000"/>
            <a:ext cx="2412541" cy="434812"/>
          </a:xfrm>
          <a:prstGeom prst="rect">
            <a:avLst/>
          </a:prstGeom>
        </p:spPr>
        <p:txBody>
          <a:bodyPr vert="horz" lIns="0" tIns="0" rIns="0" bIns="0" numCol="1" spcCol="144000" rtlCol="0">
            <a:normAutofit fontScale="92500"/>
          </a:bodyPr>
          <a:lstStyle>
            <a:lvl1pPr marL="0" indent="0" algn="l" defTabSz="632986" rtl="0" eaLnBrk="1" latinLnBrk="0" hangingPunct="1">
              <a:lnSpc>
                <a:spcPct val="100000"/>
              </a:lnSpc>
              <a:spcBef>
                <a:spcPts val="277"/>
              </a:spcBef>
              <a:spcAft>
                <a:spcPts val="277"/>
              </a:spcAft>
              <a:buFont typeface="Arial" pitchFamily="34" charset="0"/>
              <a:buNone/>
              <a:defRPr sz="1600" b="1" i="0" kern="1200">
                <a:solidFill>
                  <a:srgbClr val="EC751A"/>
                </a:solidFill>
                <a:latin typeface="+mn-lt"/>
                <a:ea typeface="+mn-ea"/>
                <a:cs typeface="Caecilia LT Std Heavy"/>
              </a:defRPr>
            </a:lvl1pPr>
            <a:lvl2pPr marL="0" indent="0" algn="l" defTabSz="632986" rtl="0" eaLnBrk="1" latinLnBrk="0" hangingPunct="1">
              <a:lnSpc>
                <a:spcPct val="100000"/>
              </a:lnSpc>
              <a:spcBef>
                <a:spcPts val="277"/>
              </a:spcBef>
              <a:spcAft>
                <a:spcPts val="277"/>
              </a:spcAft>
              <a:buFont typeface="Arial" pitchFamily="34" charset="0"/>
              <a:buNone/>
              <a:defRPr sz="850" b="0" kern="1200">
                <a:solidFill>
                  <a:schemeClr val="tx1"/>
                </a:solidFill>
                <a:latin typeface="+mn-lt"/>
                <a:ea typeface="+mn-ea"/>
                <a:cs typeface="+mn-cs"/>
              </a:defRPr>
            </a:lvl2pPr>
            <a:lvl3pPr marL="94698" indent="-94698" algn="l" defTabSz="632986" rtl="0" eaLnBrk="1" latinLnBrk="0" hangingPunct="1">
              <a:lnSpc>
                <a:spcPct val="100000"/>
              </a:lnSpc>
              <a:spcBef>
                <a:spcPts val="277"/>
              </a:spcBef>
              <a:spcAft>
                <a:spcPts val="277"/>
              </a:spcAft>
              <a:buClr>
                <a:schemeClr val="accent1"/>
              </a:buClr>
              <a:buFont typeface="Arial" panose="020B0604020202020204" pitchFamily="34" charset="0"/>
              <a:buChar char="•"/>
              <a:defRPr sz="850" kern="1200">
                <a:solidFill>
                  <a:schemeClr val="tx1"/>
                </a:solidFill>
                <a:latin typeface="+mn-lt"/>
                <a:ea typeface="+mn-ea"/>
                <a:cs typeface="+mn-cs"/>
              </a:defRPr>
            </a:lvl3pPr>
            <a:lvl4pPr marL="186905" indent="-92206" algn="l" defTabSz="632986" rtl="0" eaLnBrk="1" latinLnBrk="0" hangingPunct="1">
              <a:lnSpc>
                <a:spcPct val="100000"/>
              </a:lnSpc>
              <a:spcBef>
                <a:spcPts val="277"/>
              </a:spcBef>
              <a:spcAft>
                <a:spcPts val="277"/>
              </a:spcAft>
              <a:buClr>
                <a:schemeClr val="tx1"/>
              </a:buClr>
              <a:buFont typeface="Caecilia LT Std Light" panose="00000400000000000000" pitchFamily="50" charset="0"/>
              <a:buChar char="-"/>
              <a:defRPr sz="850" kern="1200">
                <a:solidFill>
                  <a:schemeClr val="tx1"/>
                </a:solidFill>
                <a:latin typeface="+mn-lt"/>
                <a:ea typeface="+mn-ea"/>
                <a:cs typeface="+mn-cs"/>
              </a:defRPr>
            </a:lvl4pPr>
            <a:lvl5pPr marL="307702" indent="0" algn="l" defTabSz="632986" rtl="0" eaLnBrk="1" latinLnBrk="0" hangingPunct="1">
              <a:lnSpc>
                <a:spcPct val="100000"/>
              </a:lnSpc>
              <a:spcBef>
                <a:spcPts val="277"/>
              </a:spcBef>
              <a:spcAft>
                <a:spcPts val="277"/>
              </a:spcAft>
              <a:buFont typeface="Caecilia LT Std Light" pitchFamily="50" charset="0"/>
              <a:buNone/>
              <a:defRPr sz="850" kern="1200">
                <a:solidFill>
                  <a:srgbClr val="FF0000"/>
                </a:solidFill>
                <a:latin typeface="+mn-lt"/>
                <a:ea typeface="+mn-ea"/>
                <a:cs typeface="+mn-cs"/>
              </a:defRPr>
            </a:lvl5pPr>
            <a:lvl6pPr marL="557160" indent="-158247" algn="l" defTabSz="632986" rtl="0" eaLnBrk="1" latinLnBrk="0" hangingPunct="1">
              <a:spcBef>
                <a:spcPct val="20000"/>
              </a:spcBef>
              <a:buFont typeface="Arial" pitchFamily="34" charset="0"/>
              <a:buChar char="•"/>
              <a:defRPr sz="1246" kern="1200">
                <a:solidFill>
                  <a:srgbClr val="FF0000"/>
                </a:solidFill>
                <a:latin typeface="+mn-lt"/>
                <a:ea typeface="+mn-ea"/>
                <a:cs typeface="+mn-cs"/>
              </a:defRPr>
            </a:lvl6pPr>
            <a:lvl7pPr marL="2057205" indent="-158247" algn="l" defTabSz="632986" rtl="0" eaLnBrk="1" latinLnBrk="0" hangingPunct="1">
              <a:spcBef>
                <a:spcPct val="20000"/>
              </a:spcBef>
              <a:buFont typeface="Arial" pitchFamily="34" charset="0"/>
              <a:buChar char="•"/>
              <a:defRPr sz="1385" kern="1200">
                <a:solidFill>
                  <a:schemeClr val="tx1"/>
                </a:solidFill>
                <a:latin typeface="+mn-lt"/>
                <a:ea typeface="+mn-ea"/>
                <a:cs typeface="+mn-cs"/>
              </a:defRPr>
            </a:lvl7pPr>
            <a:lvl8pPr marL="2373699" indent="-158247" algn="l" defTabSz="632986" rtl="0" eaLnBrk="1" latinLnBrk="0" hangingPunct="1">
              <a:spcBef>
                <a:spcPct val="20000"/>
              </a:spcBef>
              <a:buFont typeface="Arial" pitchFamily="34" charset="0"/>
              <a:buChar char="•"/>
              <a:defRPr sz="1385" kern="1200">
                <a:solidFill>
                  <a:schemeClr val="tx1"/>
                </a:solidFill>
                <a:latin typeface="+mn-lt"/>
                <a:ea typeface="+mn-ea"/>
                <a:cs typeface="+mn-cs"/>
              </a:defRPr>
            </a:lvl8pPr>
            <a:lvl9pPr marL="2690191" indent="-158247" algn="l" defTabSz="632986" rtl="0" eaLnBrk="1" latinLnBrk="0" hangingPunct="1">
              <a:spcBef>
                <a:spcPct val="20000"/>
              </a:spcBef>
              <a:buFont typeface="Arial" pitchFamily="34" charset="0"/>
              <a:buChar char="•"/>
              <a:defRPr sz="1385" kern="1200">
                <a:solidFill>
                  <a:schemeClr val="tx1"/>
                </a:solidFill>
                <a:latin typeface="+mn-lt"/>
                <a:ea typeface="+mn-ea"/>
                <a:cs typeface="+mn-cs"/>
              </a:defRPr>
            </a:lvl9pPr>
          </a:lstStyle>
          <a:p>
            <a:r>
              <a:rPr lang="en-GB" sz="2000" dirty="0"/>
              <a:t>Enrique Garza Tello</a:t>
            </a:r>
          </a:p>
        </p:txBody>
      </p:sp>
      <p:sp>
        <p:nvSpPr>
          <p:cNvPr id="30" name="Text Placeholder 3">
            <a:extLst>
              <a:ext uri="{FF2B5EF4-FFF2-40B4-BE49-F238E27FC236}">
                <a16:creationId xmlns:a16="http://schemas.microsoft.com/office/drawing/2014/main" id="{AE19B9D7-0A2C-F9E5-E449-535675740159}"/>
              </a:ext>
            </a:extLst>
          </p:cNvPr>
          <p:cNvSpPr>
            <a:spLocks noGrp="1"/>
          </p:cNvSpPr>
          <p:nvPr>
            <p:ph type="body" sz="quarter" idx="15"/>
          </p:nvPr>
        </p:nvSpPr>
        <p:spPr>
          <a:xfrm>
            <a:off x="1244588" y="3861553"/>
            <a:ext cx="2700338" cy="324036"/>
          </a:xfrm>
        </p:spPr>
        <p:txBody>
          <a:bodyPr/>
          <a:lstStyle/>
          <a:p>
            <a:r>
              <a:rPr lang="en-GB" sz="1600" dirty="0"/>
              <a:t>Legal Director</a:t>
            </a:r>
            <a:endParaRPr lang="en-GB" dirty="0"/>
          </a:p>
        </p:txBody>
      </p:sp>
      <p:sp>
        <p:nvSpPr>
          <p:cNvPr id="31" name="Text Placeholder 8">
            <a:extLst>
              <a:ext uri="{FF2B5EF4-FFF2-40B4-BE49-F238E27FC236}">
                <a16:creationId xmlns:a16="http://schemas.microsoft.com/office/drawing/2014/main" id="{E008227D-1567-2C85-76AE-D33ACB14A6E9}"/>
              </a:ext>
            </a:extLst>
          </p:cNvPr>
          <p:cNvSpPr txBox="1">
            <a:spLocks/>
          </p:cNvSpPr>
          <p:nvPr/>
        </p:nvSpPr>
        <p:spPr>
          <a:xfrm>
            <a:off x="1244588" y="4205751"/>
            <a:ext cx="2700338" cy="374960"/>
          </a:xfrm>
          <a:prstGeom prst="rect">
            <a:avLst/>
          </a:prstGeom>
        </p:spPr>
        <p:txBody>
          <a:bodyPr vert="horz" lIns="0" tIns="0" rIns="0" bIns="0" numCol="1" spcCol="0" rtlCol="0" anchor="ctr">
            <a:normAutofit/>
          </a:bodyPr>
          <a:lstStyle>
            <a:lvl1pPr marL="0" indent="0" algn="l" defTabSz="632986" rtl="0" eaLnBrk="1" latinLnBrk="0" hangingPunct="1">
              <a:lnSpc>
                <a:spcPts val="1000"/>
              </a:lnSpc>
              <a:spcBef>
                <a:spcPts val="600"/>
              </a:spcBef>
              <a:spcAft>
                <a:spcPts val="100"/>
              </a:spcAft>
              <a:buFont typeface="Arial" pitchFamily="34" charset="0"/>
              <a:buNone/>
              <a:defRPr sz="900" b="1" i="0" kern="1200">
                <a:solidFill>
                  <a:schemeClr val="tx1"/>
                </a:solidFill>
                <a:latin typeface="+mn-lt"/>
                <a:ea typeface="+mn-ea"/>
                <a:cs typeface="Caecilia LT Std Bold"/>
              </a:defRPr>
            </a:lvl1pPr>
            <a:lvl2pPr marL="6350" indent="0" algn="l" defTabSz="632986" rtl="0" eaLnBrk="1" latinLnBrk="0" hangingPunct="1">
              <a:lnSpc>
                <a:spcPts val="900"/>
              </a:lnSpc>
              <a:spcBef>
                <a:spcPts val="0"/>
              </a:spcBef>
              <a:spcAft>
                <a:spcPts val="200"/>
              </a:spcAft>
              <a:buFont typeface="Arial" pitchFamily="34" charset="0"/>
              <a:buNone/>
              <a:tabLst/>
              <a:defRPr sz="900" b="1" i="0" kern="1200" baseline="0">
                <a:solidFill>
                  <a:srgbClr val="FF0000"/>
                </a:solidFill>
                <a:latin typeface="+mn-lt"/>
                <a:ea typeface="+mn-ea"/>
                <a:cs typeface="Caecilia LT Std Bold"/>
              </a:defRPr>
            </a:lvl2pPr>
            <a:lvl3pPr marL="177800" indent="0" algn="l" defTabSz="632986" rtl="0" eaLnBrk="1" latinLnBrk="0" hangingPunct="1">
              <a:lnSpc>
                <a:spcPts val="800"/>
              </a:lnSpc>
              <a:spcBef>
                <a:spcPts val="277"/>
              </a:spcBef>
              <a:spcAft>
                <a:spcPts val="100"/>
              </a:spcAft>
              <a:buClr>
                <a:schemeClr val="accent1"/>
              </a:buClr>
              <a:buSzPct val="85000"/>
              <a:buFont typeface="LucidaGrande" charset="0"/>
              <a:buNone/>
              <a:tabLst/>
              <a:defRPr sz="800" kern="1200">
                <a:solidFill>
                  <a:schemeClr val="bg1"/>
                </a:solidFill>
                <a:latin typeface="+mn-lt"/>
                <a:ea typeface="+mn-ea"/>
                <a:cs typeface="+mn-cs"/>
              </a:defRPr>
            </a:lvl3pPr>
            <a:lvl4pPr marL="177800" indent="0" algn="l" defTabSz="632986" rtl="0" eaLnBrk="1" latinLnBrk="0" hangingPunct="1">
              <a:lnSpc>
                <a:spcPts val="800"/>
              </a:lnSpc>
              <a:spcBef>
                <a:spcPts val="277"/>
              </a:spcBef>
              <a:spcAft>
                <a:spcPts val="200"/>
              </a:spcAft>
              <a:buClr>
                <a:schemeClr val="accent1"/>
              </a:buClr>
              <a:buSzPct val="85000"/>
              <a:buFont typeface="LucidaGrande" charset="0"/>
              <a:buNone/>
              <a:tabLst/>
              <a:defRPr sz="800" kern="1200" baseline="0">
                <a:solidFill>
                  <a:schemeClr val="tx1"/>
                </a:solidFill>
                <a:latin typeface="+mn-lt"/>
                <a:ea typeface="+mn-ea"/>
                <a:cs typeface="+mn-cs"/>
              </a:defRPr>
            </a:lvl4pPr>
            <a:lvl5pPr marL="266700" indent="-128588" algn="l" defTabSz="632986" rtl="0" eaLnBrk="1" latinLnBrk="0" hangingPunct="1">
              <a:lnSpc>
                <a:spcPts val="900"/>
              </a:lnSpc>
              <a:spcBef>
                <a:spcPts val="277"/>
              </a:spcBef>
              <a:spcAft>
                <a:spcPts val="300"/>
              </a:spcAft>
              <a:buFont typeface="LucidaGrande" charset="0"/>
              <a:buChar char="-"/>
              <a:tabLst/>
              <a:defRPr sz="900" kern="1200" baseline="0">
                <a:solidFill>
                  <a:schemeClr val="bg1"/>
                </a:solidFill>
                <a:latin typeface="+mn-lt"/>
                <a:ea typeface="+mn-ea"/>
                <a:cs typeface="+mn-cs"/>
              </a:defRPr>
            </a:lvl5pPr>
            <a:lvl6pPr marL="557160" indent="-158247" algn="l" defTabSz="632986" rtl="0" eaLnBrk="1" latinLnBrk="0" hangingPunct="1">
              <a:spcBef>
                <a:spcPct val="20000"/>
              </a:spcBef>
              <a:buFont typeface="Arial" pitchFamily="34" charset="0"/>
              <a:buChar char="•"/>
              <a:defRPr sz="1246" kern="1200">
                <a:solidFill>
                  <a:srgbClr val="FF0000"/>
                </a:solidFill>
                <a:latin typeface="+mn-lt"/>
                <a:ea typeface="+mn-ea"/>
                <a:cs typeface="+mn-cs"/>
              </a:defRPr>
            </a:lvl6pPr>
            <a:lvl7pPr marL="2057205" indent="-158247" algn="l" defTabSz="632986" rtl="0" eaLnBrk="1" latinLnBrk="0" hangingPunct="1">
              <a:spcBef>
                <a:spcPct val="20000"/>
              </a:spcBef>
              <a:buFont typeface="Arial" pitchFamily="34" charset="0"/>
              <a:buChar char="•"/>
              <a:defRPr sz="1385" kern="1200">
                <a:solidFill>
                  <a:schemeClr val="tx1"/>
                </a:solidFill>
                <a:latin typeface="+mn-lt"/>
                <a:ea typeface="+mn-ea"/>
                <a:cs typeface="+mn-cs"/>
              </a:defRPr>
            </a:lvl7pPr>
            <a:lvl8pPr marL="2373699" indent="-158247" algn="l" defTabSz="632986" rtl="0" eaLnBrk="1" latinLnBrk="0" hangingPunct="1">
              <a:spcBef>
                <a:spcPct val="20000"/>
              </a:spcBef>
              <a:buFont typeface="Arial" pitchFamily="34" charset="0"/>
              <a:buChar char="•"/>
              <a:defRPr sz="1385" kern="1200">
                <a:solidFill>
                  <a:schemeClr val="tx1"/>
                </a:solidFill>
                <a:latin typeface="+mn-lt"/>
                <a:ea typeface="+mn-ea"/>
                <a:cs typeface="+mn-cs"/>
              </a:defRPr>
            </a:lvl8pPr>
            <a:lvl9pPr marL="2690191" indent="-158247" algn="l" defTabSz="632986" rtl="0" eaLnBrk="1" latinLnBrk="0" hangingPunct="1">
              <a:spcBef>
                <a:spcPct val="20000"/>
              </a:spcBef>
              <a:buFont typeface="Arial" pitchFamily="34" charset="0"/>
              <a:buChar char="•"/>
              <a:defRPr sz="1385" kern="1200">
                <a:solidFill>
                  <a:schemeClr val="tx1"/>
                </a:solidFill>
                <a:latin typeface="+mn-lt"/>
                <a:ea typeface="+mn-ea"/>
                <a:cs typeface="+mn-cs"/>
              </a:defRPr>
            </a:lvl9pPr>
          </a:lstStyle>
          <a:p>
            <a:r>
              <a:rPr lang="en-GB" sz="1600" dirty="0"/>
              <a:t>Houston</a:t>
            </a:r>
            <a:endParaRPr lang="en-GB" dirty="0"/>
          </a:p>
        </p:txBody>
      </p:sp>
      <p:sp>
        <p:nvSpPr>
          <p:cNvPr id="32" name="Text Placeholder 4">
            <a:extLst>
              <a:ext uri="{FF2B5EF4-FFF2-40B4-BE49-F238E27FC236}">
                <a16:creationId xmlns:a16="http://schemas.microsoft.com/office/drawing/2014/main" id="{59584442-4FB7-1316-C67C-7619429CF07B}"/>
              </a:ext>
            </a:extLst>
          </p:cNvPr>
          <p:cNvSpPr>
            <a:spLocks noGrp="1"/>
          </p:cNvSpPr>
          <p:nvPr>
            <p:ph type="body" sz="quarter" idx="23"/>
          </p:nvPr>
        </p:nvSpPr>
        <p:spPr>
          <a:xfrm>
            <a:off x="1244587" y="4627169"/>
            <a:ext cx="2700339" cy="561124"/>
          </a:xfrm>
        </p:spPr>
        <p:txBody>
          <a:bodyPr>
            <a:normAutofit/>
          </a:bodyPr>
          <a:lstStyle/>
          <a:p>
            <a:pPr>
              <a:lnSpc>
                <a:spcPct val="100000"/>
              </a:lnSpc>
              <a:spcAft>
                <a:spcPts val="600"/>
              </a:spcAft>
            </a:pPr>
            <a:r>
              <a:rPr lang="en-GB" sz="1200" dirty="0"/>
              <a:t>T: + 1 816 446 2663</a:t>
            </a:r>
          </a:p>
          <a:p>
            <a:pPr>
              <a:lnSpc>
                <a:spcPct val="100000"/>
              </a:lnSpc>
              <a:spcAft>
                <a:spcPts val="600"/>
              </a:spcAft>
            </a:pPr>
            <a:r>
              <a:rPr lang="en-GB" sz="1200" dirty="0"/>
              <a:t>E: </a:t>
            </a:r>
            <a:r>
              <a:rPr lang="en-GB" sz="1200" dirty="0" err="1"/>
              <a:t>EnriqueJr.GarzaTello@clydeco.com</a:t>
            </a:r>
            <a:endParaRPr lang="en-GB" sz="1200" dirty="0"/>
          </a:p>
        </p:txBody>
      </p:sp>
    </p:spTree>
    <p:extLst>
      <p:ext uri="{BB962C8B-B14F-4D97-AF65-F5344CB8AC3E}">
        <p14:creationId xmlns:p14="http://schemas.microsoft.com/office/powerpoint/2010/main" val="2588143712"/>
      </p:ext>
    </p:extLst>
  </p:cSld>
  <p:clrMapOvr>
    <a:masterClrMapping/>
  </p:clrMapOvr>
  <p:transition>
    <p:fade/>
  </p:transition>
</p:sld>
</file>

<file path=ppt/theme/theme1.xml><?xml version="1.0" encoding="utf-8"?>
<a:theme xmlns:a="http://schemas.openxmlformats.org/drawingml/2006/main" name="How to use this template successfully">
  <a:themeElements>
    <a:clrScheme name="Clyde &amp; Co.">
      <a:dk1>
        <a:srgbClr val="32363F"/>
      </a:dk1>
      <a:lt1>
        <a:srgbClr val="FFFFFF"/>
      </a:lt1>
      <a:dk2>
        <a:srgbClr val="0E2D6D"/>
      </a:dk2>
      <a:lt2>
        <a:srgbClr val="FEFFFF"/>
      </a:lt2>
      <a:accent1>
        <a:srgbClr val="EC751A"/>
      </a:accent1>
      <a:accent2>
        <a:srgbClr val="004129"/>
      </a:accent2>
      <a:accent3>
        <a:srgbClr val="00667D"/>
      </a:accent3>
      <a:accent4>
        <a:srgbClr val="4E0A55"/>
      </a:accent4>
      <a:accent5>
        <a:srgbClr val="830055"/>
      </a:accent5>
      <a:accent6>
        <a:srgbClr val="0E2D6D"/>
      </a:accent6>
      <a:hlink>
        <a:srgbClr val="EC751A"/>
      </a:hlink>
      <a:folHlink>
        <a:srgbClr val="919191"/>
      </a:folHlink>
    </a:clrScheme>
    <a:fontScheme name="Clyde &amp; Co.">
      <a:majorFont>
        <a:latin typeface="Caecilia LT Std Light"/>
        <a:ea typeface=""/>
        <a:cs typeface=""/>
      </a:majorFont>
      <a:minorFont>
        <a:latin typeface="Caecilia LT St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mp;C LANDSCAPE A4_TRUE TYPE" id="{E974A9F2-C3C2-784A-8C1A-8F242ED6B82D}" vid="{5C9318AE-E0C8-BF44-8D47-EEE7EAAF6009}"/>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ront cover options Clyde &amp; Co.">
  <a:themeElements>
    <a:clrScheme name="Clyde &amp; Co.">
      <a:dk1>
        <a:srgbClr val="32363F"/>
      </a:dk1>
      <a:lt1>
        <a:srgbClr val="FFFFFF"/>
      </a:lt1>
      <a:dk2>
        <a:srgbClr val="0E2D6D"/>
      </a:dk2>
      <a:lt2>
        <a:srgbClr val="FEFFFF"/>
      </a:lt2>
      <a:accent1>
        <a:srgbClr val="EC751A"/>
      </a:accent1>
      <a:accent2>
        <a:srgbClr val="004129"/>
      </a:accent2>
      <a:accent3>
        <a:srgbClr val="00667D"/>
      </a:accent3>
      <a:accent4>
        <a:srgbClr val="4E0A55"/>
      </a:accent4>
      <a:accent5>
        <a:srgbClr val="830055"/>
      </a:accent5>
      <a:accent6>
        <a:srgbClr val="0E2D6D"/>
      </a:accent6>
      <a:hlink>
        <a:srgbClr val="EC751A"/>
      </a:hlink>
      <a:folHlink>
        <a:srgbClr val="919191"/>
      </a:folHlink>
    </a:clrScheme>
    <a:fontScheme name="Clyde &amp; Co.">
      <a:majorFont>
        <a:latin typeface="Caecilia LT Std Light"/>
        <a:ea typeface=""/>
        <a:cs typeface=""/>
      </a:majorFont>
      <a:minorFont>
        <a:latin typeface="Caecilia LT St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mp;C LANDSCAPE A4_TRUE TYPE" id="{E974A9F2-C3C2-784A-8C1A-8F242ED6B82D}" vid="{5C9318AE-E0C8-BF44-8D47-EEE7EAAF6009}"/>
    </a:ext>
  </a:extLst>
</a:theme>
</file>

<file path=ppt/theme/theme3.xml><?xml version="1.0" encoding="utf-8"?>
<a:theme xmlns:a="http://schemas.openxmlformats.org/drawingml/2006/main" name="Main content options">
  <a:themeElements>
    <a:clrScheme name="Clyde &amp; Co.">
      <a:dk1>
        <a:srgbClr val="32363F"/>
      </a:dk1>
      <a:lt1>
        <a:srgbClr val="FFFFFF"/>
      </a:lt1>
      <a:dk2>
        <a:srgbClr val="0E2D6D"/>
      </a:dk2>
      <a:lt2>
        <a:srgbClr val="FEFFFF"/>
      </a:lt2>
      <a:accent1>
        <a:srgbClr val="EC751A"/>
      </a:accent1>
      <a:accent2>
        <a:srgbClr val="004129"/>
      </a:accent2>
      <a:accent3>
        <a:srgbClr val="00667D"/>
      </a:accent3>
      <a:accent4>
        <a:srgbClr val="4E0A55"/>
      </a:accent4>
      <a:accent5>
        <a:srgbClr val="830055"/>
      </a:accent5>
      <a:accent6>
        <a:srgbClr val="0E2D6D"/>
      </a:accent6>
      <a:hlink>
        <a:srgbClr val="EC751A"/>
      </a:hlink>
      <a:folHlink>
        <a:srgbClr val="919191"/>
      </a:folHlink>
    </a:clrScheme>
    <a:fontScheme name="Clyde &amp; Co.">
      <a:majorFont>
        <a:latin typeface="Caecilia LT Std Light"/>
        <a:ea typeface=""/>
        <a:cs typeface=""/>
      </a:majorFont>
      <a:minorFont>
        <a:latin typeface="Caecilia LT Std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Quote colour options">
  <a:themeElements>
    <a:clrScheme name="Clyde &amp; Co.">
      <a:dk1>
        <a:srgbClr val="32363F"/>
      </a:dk1>
      <a:lt1>
        <a:srgbClr val="FFFFFF"/>
      </a:lt1>
      <a:dk2>
        <a:srgbClr val="0E2D6D"/>
      </a:dk2>
      <a:lt2>
        <a:srgbClr val="FEFFFF"/>
      </a:lt2>
      <a:accent1>
        <a:srgbClr val="EC751A"/>
      </a:accent1>
      <a:accent2>
        <a:srgbClr val="004129"/>
      </a:accent2>
      <a:accent3>
        <a:srgbClr val="00667D"/>
      </a:accent3>
      <a:accent4>
        <a:srgbClr val="4E0A55"/>
      </a:accent4>
      <a:accent5>
        <a:srgbClr val="830055"/>
      </a:accent5>
      <a:accent6>
        <a:srgbClr val="0E2D6D"/>
      </a:accent6>
      <a:hlink>
        <a:srgbClr val="EC751A"/>
      </a:hlink>
      <a:folHlink>
        <a:srgbClr val="919191"/>
      </a:folHlink>
    </a:clrScheme>
    <a:fontScheme name="Clyde &amp; Co.">
      <a:majorFont>
        <a:latin typeface="Caecilia LT Std Light"/>
        <a:ea typeface=""/>
        <a:cs typeface=""/>
      </a:majorFont>
      <a:minorFont>
        <a:latin typeface="Caecilia LT St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mp;C LANDSCAPE A4_TRUE TYPE" id="{E974A9F2-C3C2-784A-8C1A-8F242ED6B82D}" vid="{D2872D08-0A5B-1847-88C3-CE7997A7D508}"/>
    </a:ext>
  </a:extLst>
</a:theme>
</file>

<file path=ppt/theme/theme5.xml><?xml version="1.0" encoding="utf-8"?>
<a:theme xmlns:a="http://schemas.openxmlformats.org/drawingml/2006/main" name="Text with a background image">
  <a:themeElements>
    <a:clrScheme name="Clyde &amp; Co.">
      <a:dk1>
        <a:srgbClr val="32363F"/>
      </a:dk1>
      <a:lt1>
        <a:srgbClr val="FFFFFF"/>
      </a:lt1>
      <a:dk2>
        <a:srgbClr val="0E2D6D"/>
      </a:dk2>
      <a:lt2>
        <a:srgbClr val="FEFFFF"/>
      </a:lt2>
      <a:accent1>
        <a:srgbClr val="EC751A"/>
      </a:accent1>
      <a:accent2>
        <a:srgbClr val="004129"/>
      </a:accent2>
      <a:accent3>
        <a:srgbClr val="00667D"/>
      </a:accent3>
      <a:accent4>
        <a:srgbClr val="4E0A55"/>
      </a:accent4>
      <a:accent5>
        <a:srgbClr val="830055"/>
      </a:accent5>
      <a:accent6>
        <a:srgbClr val="0E2D6D"/>
      </a:accent6>
      <a:hlink>
        <a:srgbClr val="EC751A"/>
      </a:hlink>
      <a:folHlink>
        <a:srgbClr val="919191"/>
      </a:folHlink>
    </a:clrScheme>
    <a:fontScheme name="Clyde &amp; Co.">
      <a:majorFont>
        <a:latin typeface="Caecilia LT Std Light"/>
        <a:ea typeface=""/>
        <a:cs typeface=""/>
      </a:majorFont>
      <a:minorFont>
        <a:latin typeface="Caecilia LT Std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mp;C LANDSCAPE A4_TRUE TYPE" id="{E974A9F2-C3C2-784A-8C1A-8F242ED6B82D}" vid="{FB875F26-1547-7547-B40B-928BB14CB58E}"/>
    </a:ext>
  </a:extLst>
</a:theme>
</file>

<file path=ppt/theme/theme6.xml><?xml version="1.0" encoding="utf-8"?>
<a:theme xmlns:a="http://schemas.openxmlformats.org/drawingml/2006/main" name="Title with a tint and a background image">
  <a:themeElements>
    <a:clrScheme name="Clyde &amp; Co.">
      <a:dk1>
        <a:srgbClr val="32363F"/>
      </a:dk1>
      <a:lt1>
        <a:srgbClr val="FFFFFF"/>
      </a:lt1>
      <a:dk2>
        <a:srgbClr val="0E2D6D"/>
      </a:dk2>
      <a:lt2>
        <a:srgbClr val="FEFFFF"/>
      </a:lt2>
      <a:accent1>
        <a:srgbClr val="EC751A"/>
      </a:accent1>
      <a:accent2>
        <a:srgbClr val="004129"/>
      </a:accent2>
      <a:accent3>
        <a:srgbClr val="00667D"/>
      </a:accent3>
      <a:accent4>
        <a:srgbClr val="4E0A55"/>
      </a:accent4>
      <a:accent5>
        <a:srgbClr val="830055"/>
      </a:accent5>
      <a:accent6>
        <a:srgbClr val="0E2D6D"/>
      </a:accent6>
      <a:hlink>
        <a:srgbClr val="EC751A"/>
      </a:hlink>
      <a:folHlink>
        <a:srgbClr val="919191"/>
      </a:folHlink>
    </a:clrScheme>
    <a:fontScheme name="Clyde &amp; Co.">
      <a:majorFont>
        <a:latin typeface="Caecilia LT Std Light"/>
        <a:ea typeface=""/>
        <a:cs typeface=""/>
      </a:majorFont>
      <a:minorFont>
        <a:latin typeface="Caecilia LT Std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mp;C LANDSCAPE A4_TRUE TYPE" id="{E974A9F2-C3C2-784A-8C1A-8F242ED6B82D}" vid="{FB875F26-1547-7547-B40B-928BB14CB58E}"/>
    </a:ext>
  </a:extLst>
</a:theme>
</file>

<file path=ppt/theme/theme7.xml><?xml version="1.0" encoding="utf-8"?>
<a:theme xmlns:a="http://schemas.openxmlformats.org/drawingml/2006/main" name="Back cover options">
  <a:themeElements>
    <a:clrScheme name="Clyde &amp; Co.">
      <a:dk1>
        <a:srgbClr val="32363F"/>
      </a:dk1>
      <a:lt1>
        <a:srgbClr val="FFFFFF"/>
      </a:lt1>
      <a:dk2>
        <a:srgbClr val="0E2D6D"/>
      </a:dk2>
      <a:lt2>
        <a:srgbClr val="FEFFFF"/>
      </a:lt2>
      <a:accent1>
        <a:srgbClr val="EC751A"/>
      </a:accent1>
      <a:accent2>
        <a:srgbClr val="004129"/>
      </a:accent2>
      <a:accent3>
        <a:srgbClr val="00667D"/>
      </a:accent3>
      <a:accent4>
        <a:srgbClr val="4E0A55"/>
      </a:accent4>
      <a:accent5>
        <a:srgbClr val="830055"/>
      </a:accent5>
      <a:accent6>
        <a:srgbClr val="0E2D6D"/>
      </a:accent6>
      <a:hlink>
        <a:srgbClr val="EC751A"/>
      </a:hlink>
      <a:folHlink>
        <a:srgbClr val="919191"/>
      </a:folHlink>
    </a:clrScheme>
    <a:fontScheme name="Clyde &amp; Co.">
      <a:majorFont>
        <a:latin typeface="Caecilia LT Std Light"/>
        <a:ea typeface=""/>
        <a:cs typeface=""/>
      </a:majorFont>
      <a:minorFont>
        <a:latin typeface="Caecilia LT St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mp;C LANDSCAPE A4_TRUE TYPE" id="{E974A9F2-C3C2-784A-8C1A-8F242ED6B82D}" vid="{647C1AF6-887D-1843-8173-71BFF11996A9}"/>
    </a:ext>
  </a:extLst>
</a:theme>
</file>

<file path=ppt/theme/theme8.xml><?xml version="1.0" encoding="utf-8"?>
<a:theme xmlns:a="http://schemas.openxmlformats.org/drawingml/2006/main" name="1_Front cover options Clyde &amp; Co.">
  <a:themeElements>
    <a:clrScheme name="Clyde &amp; Co.">
      <a:dk1>
        <a:srgbClr val="32363F"/>
      </a:dk1>
      <a:lt1>
        <a:srgbClr val="FFFFFF"/>
      </a:lt1>
      <a:dk2>
        <a:srgbClr val="0E2D6D"/>
      </a:dk2>
      <a:lt2>
        <a:srgbClr val="FEFFFF"/>
      </a:lt2>
      <a:accent1>
        <a:srgbClr val="EC751A"/>
      </a:accent1>
      <a:accent2>
        <a:srgbClr val="004129"/>
      </a:accent2>
      <a:accent3>
        <a:srgbClr val="00667D"/>
      </a:accent3>
      <a:accent4>
        <a:srgbClr val="4E0A55"/>
      </a:accent4>
      <a:accent5>
        <a:srgbClr val="830055"/>
      </a:accent5>
      <a:accent6>
        <a:srgbClr val="0E2D6D"/>
      </a:accent6>
      <a:hlink>
        <a:srgbClr val="EC751A"/>
      </a:hlink>
      <a:folHlink>
        <a:srgbClr val="919191"/>
      </a:folHlink>
    </a:clrScheme>
    <a:fontScheme name="Clyde &amp; Co.">
      <a:majorFont>
        <a:latin typeface="Caecilia LT Std Light"/>
        <a:ea typeface=""/>
        <a:cs typeface=""/>
      </a:majorFont>
      <a:minorFont>
        <a:latin typeface="Caecilia LT St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mp;C LANDSCAPE A4_TRUE TYPE" id="{E974A9F2-C3C2-784A-8C1A-8F242ED6B82D}" vid="{5C9318AE-E0C8-BF44-8D47-EEE7EAAF6009}"/>
    </a:ext>
  </a:extLst>
</a:theme>
</file>

<file path=ppt/theme/theme9.xml><?xml version="1.0" encoding="utf-8"?>
<a:theme xmlns:a="http://schemas.openxmlformats.org/drawingml/2006/main" name="1_Main content options">
  <a:themeElements>
    <a:clrScheme name="Clyde &amp; Co.">
      <a:dk1>
        <a:srgbClr val="32363F"/>
      </a:dk1>
      <a:lt1>
        <a:srgbClr val="FFFFFF"/>
      </a:lt1>
      <a:dk2>
        <a:srgbClr val="0E2D6D"/>
      </a:dk2>
      <a:lt2>
        <a:srgbClr val="FEFFFF"/>
      </a:lt2>
      <a:accent1>
        <a:srgbClr val="EC751A"/>
      </a:accent1>
      <a:accent2>
        <a:srgbClr val="004129"/>
      </a:accent2>
      <a:accent3>
        <a:srgbClr val="00667D"/>
      </a:accent3>
      <a:accent4>
        <a:srgbClr val="4E0A55"/>
      </a:accent4>
      <a:accent5>
        <a:srgbClr val="830055"/>
      </a:accent5>
      <a:accent6>
        <a:srgbClr val="0E2D6D"/>
      </a:accent6>
      <a:hlink>
        <a:srgbClr val="EC751A"/>
      </a:hlink>
      <a:folHlink>
        <a:srgbClr val="919191"/>
      </a:folHlink>
    </a:clrScheme>
    <a:fontScheme name="Clyde &amp; Co.">
      <a:majorFont>
        <a:latin typeface="Caecilia LT Std Light"/>
        <a:ea typeface=""/>
        <a:cs typeface=""/>
      </a:majorFont>
      <a:minorFont>
        <a:latin typeface="Caecilia LT Std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Type_x0020_of_x0020_document xmlns="bb00b9a1-d746-4ace-867c-3ff2ecf09f55" xsi:nil="true"/>
    <PublishingStartDate xmlns="http://schemas.microsoft.com/sharepoint/v3" xsi:nil="true"/>
    <_dlc_DocId xmlns="bec9b7f1-022d-4818-801c-7bfd407b7a32">SNVRNQJ2MC6M-16-183</_dlc_DocId>
    <_dlc_DocIdUrl xmlns="bec9b7f1-022d-4818-801c-7bfd407b7a32">
      <Url>http://oursharedtoolkit/design/_layouts/15/DocIdRedir.aspx?ID=SNVRNQJ2MC6M-16-183</Url>
      <Description>SNVRNQJ2MC6M-16-183</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B5ACCF08FFE2704F8575E0AA97D3F607" ma:contentTypeVersion="2" ma:contentTypeDescription="Create a new document." ma:contentTypeScope="" ma:versionID="b6100ae754f4f301386dd3f9948b059a">
  <xsd:schema xmlns:xsd="http://www.w3.org/2001/XMLSchema" xmlns:xs="http://www.w3.org/2001/XMLSchema" xmlns:p="http://schemas.microsoft.com/office/2006/metadata/properties" xmlns:ns1="http://schemas.microsoft.com/sharepoint/v3" xmlns:ns2="bec9b7f1-022d-4818-801c-7bfd407b7a32" xmlns:ns3="bb00b9a1-d746-4ace-867c-3ff2ecf09f55" targetNamespace="http://schemas.microsoft.com/office/2006/metadata/properties" ma:root="true" ma:fieldsID="2e75418fe3529098a67524d29a5ba6b4" ns1:_="" ns2:_="" ns3:_="">
    <xsd:import namespace="http://schemas.microsoft.com/sharepoint/v3"/>
    <xsd:import namespace="bec9b7f1-022d-4818-801c-7bfd407b7a32"/>
    <xsd:import namespace="bb00b9a1-d746-4ace-867c-3ff2ecf09f55"/>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Type_x0020_of_x0020_docu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ec9b7f1-022d-4818-801c-7bfd407b7a32"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b00b9a1-d746-4ace-867c-3ff2ecf09f55" elementFormDefault="qualified">
    <xsd:import namespace="http://schemas.microsoft.com/office/2006/documentManagement/types"/>
    <xsd:import namespace="http://schemas.microsoft.com/office/infopath/2007/PartnerControls"/>
    <xsd:element name="Type_x0020_of_x0020_document" ma:index="13" nillable="true" ma:displayName="Type of document" ma:format="Dropdown" ma:internalName="Type_x0020_of_x0020_document">
      <xsd:simpleType>
        <xsd:restriction base="dms:Choice">
          <xsd:enumeration value="Design toolbox"/>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8EA168-1F1F-4087-8F42-7F03BAD7467B}">
  <ds:schemaRefs>
    <ds:schemaRef ds:uri="http://purl.org/dc/elements/1.1/"/>
    <ds:schemaRef ds:uri="http://schemas.microsoft.com/office/2006/metadata/properties"/>
    <ds:schemaRef ds:uri="http://schemas.microsoft.com/sharepoint/v3"/>
    <ds:schemaRef ds:uri="http://purl.org/dc/terms/"/>
    <ds:schemaRef ds:uri="http://schemas.microsoft.com/office/infopath/2007/PartnerControls"/>
    <ds:schemaRef ds:uri="bec9b7f1-022d-4818-801c-7bfd407b7a32"/>
    <ds:schemaRef ds:uri="http://schemas.microsoft.com/office/2006/documentManagement/types"/>
    <ds:schemaRef ds:uri="http://schemas.openxmlformats.org/package/2006/metadata/core-properties"/>
    <ds:schemaRef ds:uri="bb00b9a1-d746-4ace-867c-3ff2ecf09f55"/>
    <ds:schemaRef ds:uri="http://www.w3.org/XML/1998/namespace"/>
    <ds:schemaRef ds:uri="http://purl.org/dc/dcmitype/"/>
  </ds:schemaRefs>
</ds:datastoreItem>
</file>

<file path=customXml/itemProps2.xml><?xml version="1.0" encoding="utf-8"?>
<ds:datastoreItem xmlns:ds="http://schemas.openxmlformats.org/officeDocument/2006/customXml" ds:itemID="{118759E8-84C4-42F8-8687-6F07D2DF16AC}">
  <ds:schemaRefs>
    <ds:schemaRef ds:uri="http://schemas.microsoft.com/sharepoint/events"/>
  </ds:schemaRefs>
</ds:datastoreItem>
</file>

<file path=customXml/itemProps3.xml><?xml version="1.0" encoding="utf-8"?>
<ds:datastoreItem xmlns:ds="http://schemas.openxmlformats.org/officeDocument/2006/customXml" ds:itemID="{5549C636-CDA3-404B-85D6-B106E789F8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ec9b7f1-022d-4818-801c-7bfd407b7a32"/>
    <ds:schemaRef ds:uri="bb00b9a1-d746-4ace-867c-3ff2ecf09f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8A08E7D-4292-4A2B-90AC-84B229DB62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C&amp;C PROPOSAL LANDSCAPE A4_TRUE TYPE_TEMPLATE</Template>
  <TotalTime>2248</TotalTime>
  <Words>606</Words>
  <Application>Microsoft Office PowerPoint</Application>
  <PresentationFormat>A4 Paper (210x297 mm)</PresentationFormat>
  <Paragraphs>42</Paragraphs>
  <Slides>8</Slides>
  <Notes>1</Notes>
  <HiddenSlides>0</HiddenSlides>
  <MMClips>0</MMClips>
  <ScaleCrop>false</ScaleCrop>
  <HeadingPairs>
    <vt:vector size="6" baseType="variant">
      <vt:variant>
        <vt:lpstr>Fonts Used</vt:lpstr>
      </vt:variant>
      <vt:variant>
        <vt:i4>8</vt:i4>
      </vt:variant>
      <vt:variant>
        <vt:lpstr>Theme</vt:lpstr>
      </vt:variant>
      <vt:variant>
        <vt:i4>9</vt:i4>
      </vt:variant>
      <vt:variant>
        <vt:lpstr>Slide Titles</vt:lpstr>
      </vt:variant>
      <vt:variant>
        <vt:i4>8</vt:i4>
      </vt:variant>
    </vt:vector>
  </HeadingPairs>
  <TitlesOfParts>
    <vt:vector size="25" baseType="lpstr">
      <vt:lpstr>.AppleSystemUIFont</vt:lpstr>
      <vt:lpstr>Arial</vt:lpstr>
      <vt:lpstr>CaECILIA</vt:lpstr>
      <vt:lpstr>Caecilia LT Std Light</vt:lpstr>
      <vt:lpstr>Caecilia LT Std Roman</vt:lpstr>
      <vt:lpstr>Calibri</vt:lpstr>
      <vt:lpstr>LucidaGrande</vt:lpstr>
      <vt:lpstr>PMN Caecilia 55 Roman</vt:lpstr>
      <vt:lpstr>How to use this template successfully</vt:lpstr>
      <vt:lpstr>Front cover options Clyde &amp; Co.</vt:lpstr>
      <vt:lpstr>Main content options</vt:lpstr>
      <vt:lpstr>Quote colour options</vt:lpstr>
      <vt:lpstr>Text with a background image</vt:lpstr>
      <vt:lpstr>Title with a tint and a background image</vt:lpstr>
      <vt:lpstr>Back cover options</vt:lpstr>
      <vt:lpstr>1_Front cover options Clyde &amp; Co.</vt:lpstr>
      <vt:lpstr>1_Main content options</vt:lpstr>
      <vt:lpstr>Up date on Amendment to Mexican Navigation Law </vt:lpstr>
      <vt:lpstr>Summary </vt:lpstr>
      <vt:lpstr>Mexican Legislative process </vt:lpstr>
      <vt:lpstr>Actions carried out to Lobby Against the amendment</vt:lpstr>
      <vt:lpstr>Current situation and next steps.  </vt:lpstr>
      <vt:lpstr>Current situation and next steps. </vt:lpstr>
      <vt:lpstr>Key issues  to take into account.</vt:lpstr>
      <vt:lpstr>Gracias,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www.neiltomlinson.com</dc:creator>
  <cp:lastModifiedBy>Garza Tello, Enrique Jr</cp:lastModifiedBy>
  <cp:revision>804</cp:revision>
  <dcterms:created xsi:type="dcterms:W3CDTF">2016-12-20T10:28:38Z</dcterms:created>
  <dcterms:modified xsi:type="dcterms:W3CDTF">2024-03-28T02:45:31Z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0x010100B5ACCF08FFE2704F8575E0AA97D3F607</vt:lpwstr>
  </property>
  <property fmtid="{D5CDD505-2E9C-101B-9397-08002B2CF9AE}" pid="3" name="_dlc_DocIdItemGuid">
    <vt:lpwstr>ce0876b3-4811-4bf9-83f3-1edf6075e3e8</vt:lpwstr>
  </property>
</Properties>
</file>