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9" r:id="rId6"/>
  </p:sldMasterIdLst>
  <p:notesMasterIdLst>
    <p:notesMasterId r:id="rId11"/>
  </p:notesMasterIdLst>
  <p:sldIdLst>
    <p:sldId id="296" r:id="rId7"/>
    <p:sldId id="638" r:id="rId8"/>
    <p:sldId id="534" r:id="rId9"/>
    <p:sldId id="5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3CB4E6"/>
    <a:srgbClr val="006F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2" autoAdjust="0"/>
    <p:restoredTop sz="94663"/>
  </p:normalViewPr>
  <p:slideViewPr>
    <p:cSldViewPr snapToGrid="0" snapToObjects="1">
      <p:cViewPr varScale="1">
        <p:scale>
          <a:sx n="96" d="100"/>
          <a:sy n="96" d="100"/>
        </p:scale>
        <p:origin x="176" y="56"/>
      </p:cViewPr>
      <p:guideLst/>
    </p:cSldViewPr>
  </p:slideViewPr>
  <p:notesTextViewPr>
    <p:cViewPr>
      <p:scale>
        <a:sx n="1" d="1"/>
        <a:sy n="1" d="1"/>
      </p:scale>
      <p:origin x="0" y="0"/>
    </p:cViewPr>
  </p:notesTextViewPr>
  <p:sorterViewPr>
    <p:cViewPr>
      <p:scale>
        <a:sx n="168" d="100"/>
        <a:sy n="168" d="100"/>
      </p:scale>
      <p:origin x="0" y="-842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F8226A-454A-2A41-B5DE-8B780AEE4E99}" type="datetimeFigureOut">
              <a:rPr lang="en-US" smtClean="0"/>
              <a:t>3/27/2024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8A143-12B5-E54B-A1E7-31534028BF61}" type="slidenum">
              <a:rPr lang="en-US" smtClean="0"/>
              <a:t>‹#›</a:t>
            </a:fld>
            <a:endParaRPr lang="en-US"/>
          </a:p>
        </p:txBody>
      </p:sp>
    </p:spTree>
    <p:extLst>
      <p:ext uri="{BB962C8B-B14F-4D97-AF65-F5344CB8AC3E}">
        <p14:creationId xmlns:p14="http://schemas.microsoft.com/office/powerpoint/2010/main" val="972350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8.png"/><Relationship Id="rId18" Type="http://schemas.openxmlformats.org/officeDocument/2006/relationships/image" Target="../media/image21.png"/><Relationship Id="rId3" Type="http://schemas.openxmlformats.org/officeDocument/2006/relationships/image" Target="../media/image13.png"/><Relationship Id="rId21" Type="http://schemas.openxmlformats.org/officeDocument/2006/relationships/image" Target="../media/image23.png"/><Relationship Id="rId7" Type="http://schemas.openxmlformats.org/officeDocument/2006/relationships/image" Target="../media/image15.png"/><Relationship Id="rId12" Type="http://schemas.microsoft.com/office/2007/relationships/hdphoto" Target="../media/hdphoto6.wdp"/><Relationship Id="rId17" Type="http://schemas.microsoft.com/office/2007/relationships/hdphoto" Target="../media/hdphoto8.wdp"/><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2.png"/><Relationship Id="rId1" Type="http://schemas.openxmlformats.org/officeDocument/2006/relationships/slideMaster" Target="../slideMasters/slideMaster3.xml"/><Relationship Id="rId6" Type="http://schemas.microsoft.com/office/2007/relationships/hdphoto" Target="../media/hdphoto3.wdp"/><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microsoft.com/office/2007/relationships/hdphoto" Target="../media/hdphoto5.wdp"/><Relationship Id="rId19" Type="http://schemas.microsoft.com/office/2007/relationships/hdphoto" Target="../media/hdphoto9.wdp"/><Relationship Id="rId4" Type="http://schemas.microsoft.com/office/2007/relationships/hdphoto" Target="../media/hdphoto2.wdp"/><Relationship Id="rId9" Type="http://schemas.openxmlformats.org/officeDocument/2006/relationships/image" Target="../media/image16.png"/><Relationship Id="rId14" Type="http://schemas.microsoft.com/office/2007/relationships/hdphoto" Target="../media/hdphoto7.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1E6824-80C7-C24E-AA1F-8580265102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4253642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E6824-80C7-C24E-AA1F-8580265102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150678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E6824-80C7-C24E-AA1F-8580265102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1568142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46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875DE61-C165-1846-9199-E5D20AEEE697}"/>
              </a:ext>
            </a:extLst>
          </p:cNvPr>
          <p:cNvSpPr>
            <a:spLocks noGrp="1"/>
          </p:cNvSpPr>
          <p:nvPr>
            <p:ph type="body" sz="quarter" idx="10" hasCustomPrompt="1"/>
          </p:nvPr>
        </p:nvSpPr>
        <p:spPr>
          <a:xfrm>
            <a:off x="550172" y="2796524"/>
            <a:ext cx="6078140" cy="1003300"/>
          </a:xfrm>
          <a:prstGeom prst="rect">
            <a:avLst/>
          </a:prstGeom>
        </p:spPr>
        <p:txBody>
          <a:bodyPr/>
          <a:lstStyle>
            <a:lvl1pPr marL="0" indent="0">
              <a:buNone/>
              <a:defRPr sz="3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Section Title</a:t>
            </a:r>
          </a:p>
        </p:txBody>
      </p:sp>
      <p:sp>
        <p:nvSpPr>
          <p:cNvPr id="7" name="Text Placeholder 6">
            <a:extLst>
              <a:ext uri="{FF2B5EF4-FFF2-40B4-BE49-F238E27FC236}">
                <a16:creationId xmlns:a16="http://schemas.microsoft.com/office/drawing/2014/main" id="{232967D1-EB4B-3FFD-13F0-FDD3FF6BFCCF}"/>
              </a:ext>
            </a:extLst>
          </p:cNvPr>
          <p:cNvSpPr>
            <a:spLocks noGrp="1"/>
          </p:cNvSpPr>
          <p:nvPr>
            <p:ph type="body" sz="quarter" idx="11" hasCustomPrompt="1"/>
          </p:nvPr>
        </p:nvSpPr>
        <p:spPr>
          <a:xfrm>
            <a:off x="550172" y="3652186"/>
            <a:ext cx="6078140" cy="811442"/>
          </a:xfrm>
          <a:prstGeom prst="rect">
            <a:avLst/>
          </a:prstGeom>
        </p:spPr>
        <p:txBody>
          <a:bodyPr/>
          <a:lstStyle>
            <a:lvl1pPr marL="0" indent="0">
              <a:buNone/>
              <a:defRPr sz="1200">
                <a:solidFill>
                  <a:schemeClr val="bg1"/>
                </a:solidFill>
              </a:defRPr>
            </a:lvl1pPr>
          </a:lstStyle>
          <a:p>
            <a:pPr lvl="0"/>
            <a:r>
              <a:rPr lang="en-GB" dirty="0"/>
              <a:t>Section subtitle</a:t>
            </a:r>
            <a:endParaRPr lang="en-US" dirty="0"/>
          </a:p>
        </p:txBody>
      </p:sp>
    </p:spTree>
    <p:extLst>
      <p:ext uri="{BB962C8B-B14F-4D97-AF65-F5344CB8AC3E}">
        <p14:creationId xmlns:p14="http://schemas.microsoft.com/office/powerpoint/2010/main" val="2482165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625558A-3809-4C52-BA6A-A1F770D9583B}"/>
              </a:ext>
            </a:extLst>
          </p:cNvPr>
          <p:cNvSpPr>
            <a:spLocks noGrp="1"/>
          </p:cNvSpPr>
          <p:nvPr>
            <p:ph sz="half" idx="1"/>
          </p:nvPr>
        </p:nvSpPr>
        <p:spPr>
          <a:xfrm>
            <a:off x="257175" y="1387648"/>
            <a:ext cx="5811442"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6186488" y="1387648"/>
            <a:ext cx="2700336"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B0B6A144-0B0D-4144-B0FA-E9F0F3D5F26F}"/>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6" name="Text Placeholder 15">
            <a:extLst>
              <a:ext uri="{FF2B5EF4-FFF2-40B4-BE49-F238E27FC236}">
                <a16:creationId xmlns:a16="http://schemas.microsoft.com/office/drawing/2014/main" id="{A0A262B9-2660-4073-BE59-E8DE9B9FB010}"/>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7" name="Title Placeholder 1">
            <a:extLst>
              <a:ext uri="{FF2B5EF4-FFF2-40B4-BE49-F238E27FC236}">
                <a16:creationId xmlns:a16="http://schemas.microsoft.com/office/drawing/2014/main" id="{382CACCC-0E76-476A-BE35-0213D802E9CA}"/>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a:extLst>
              <a:ext uri="{FF2B5EF4-FFF2-40B4-BE49-F238E27FC236}">
                <a16:creationId xmlns:a16="http://schemas.microsoft.com/office/drawing/2014/main" id="{FE899427-203E-4B9A-8BEB-1A59272A7A83}"/>
              </a:ext>
            </a:extLst>
          </p:cNvPr>
          <p:cNvSpPr>
            <a:spLocks noGrp="1"/>
          </p:cNvSpPr>
          <p:nvPr>
            <p:ph type="dt" sz="half" idx="19"/>
          </p:nvPr>
        </p:nvSpPr>
        <p:spPr/>
        <p:txBody>
          <a:bodyPr/>
          <a:lstStyle/>
          <a:p>
            <a:fld id="{3C3A052E-5386-4BE8-B648-B09FEB522260}" type="datetimeFigureOut">
              <a:rPr lang="en-GB" smtClean="0"/>
              <a:pPr/>
              <a:t>27/03/2024</a:t>
            </a:fld>
            <a:endParaRPr lang="en-GB" dirty="0"/>
          </a:p>
        </p:txBody>
      </p:sp>
      <p:sp>
        <p:nvSpPr>
          <p:cNvPr id="19" name="Footer Placeholder 18">
            <a:extLst>
              <a:ext uri="{FF2B5EF4-FFF2-40B4-BE49-F238E27FC236}">
                <a16:creationId xmlns:a16="http://schemas.microsoft.com/office/drawing/2014/main" id="{8218FCA9-D606-4F7C-A228-6F5587AB969A}"/>
              </a:ext>
            </a:extLst>
          </p:cNvPr>
          <p:cNvSpPr>
            <a:spLocks noGrp="1"/>
          </p:cNvSpPr>
          <p:nvPr>
            <p:ph type="ftr" sz="quarter" idx="20"/>
          </p:nvPr>
        </p:nvSpPr>
        <p:spPr/>
        <p:txBody>
          <a:bodyPr/>
          <a:lstStyle/>
          <a:p>
            <a:r>
              <a:rPr lang="en-US" dirty="0"/>
              <a:t>Presentation Master Slide</a:t>
            </a:r>
            <a:endParaRPr lang="en-GB" dirty="0"/>
          </a:p>
        </p:txBody>
      </p:sp>
      <p:sp>
        <p:nvSpPr>
          <p:cNvPr id="20" name="Slide Number Placeholder 19">
            <a:extLst>
              <a:ext uri="{FF2B5EF4-FFF2-40B4-BE49-F238E27FC236}">
                <a16:creationId xmlns:a16="http://schemas.microsoft.com/office/drawing/2014/main" id="{3DF001A2-AB09-467C-ACC8-54FC72C5E566}"/>
              </a:ext>
            </a:extLst>
          </p:cNvPr>
          <p:cNvSpPr>
            <a:spLocks noGrp="1"/>
          </p:cNvSpPr>
          <p:nvPr>
            <p:ph type="sldNum" sz="quarter" idx="21"/>
          </p:nvPr>
        </p:nvSpPr>
        <p:spPr/>
        <p:txBody>
          <a:bodyPr/>
          <a:lstStyle/>
          <a:p>
            <a:fld id="{9DE0B154-C39B-4CA0-90EF-7E88670F7D62}" type="slidenum">
              <a:rPr lang="en-GB" smtClean="0"/>
              <a:pPr/>
              <a:t>‹#›</a:t>
            </a:fld>
            <a:endParaRPr lang="en-GB" dirty="0"/>
          </a:p>
        </p:txBody>
      </p:sp>
    </p:spTree>
    <p:extLst>
      <p:ext uri="{BB962C8B-B14F-4D97-AF65-F5344CB8AC3E}">
        <p14:creationId xmlns:p14="http://schemas.microsoft.com/office/powerpoint/2010/main" val="307333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625558A-3809-4C52-BA6A-A1F770D9583B}"/>
              </a:ext>
            </a:extLst>
          </p:cNvPr>
          <p:cNvSpPr>
            <a:spLocks noGrp="1"/>
          </p:cNvSpPr>
          <p:nvPr>
            <p:ph sz="half" idx="1"/>
          </p:nvPr>
        </p:nvSpPr>
        <p:spPr>
          <a:xfrm>
            <a:off x="257175" y="1387648"/>
            <a:ext cx="1234742" cy="4768494"/>
          </a:xfrm>
          <a:prstGeom prst="rect">
            <a:avLst/>
          </a:prstGeom>
        </p:spPr>
        <p:txBody>
          <a:bodyPr/>
          <a:lstStyle>
            <a:lvl1pPr marL="0" indent="0">
              <a:buNone/>
              <a:defRPr/>
            </a:lvl1pPr>
          </a:lstStyle>
          <a:p>
            <a:pPr lvl="0"/>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1675397" y="1387648"/>
            <a:ext cx="5808245"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B0B6A144-0B0D-4144-B0FA-E9F0F3D5F26F}"/>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6" name="Text Placeholder 15">
            <a:extLst>
              <a:ext uri="{FF2B5EF4-FFF2-40B4-BE49-F238E27FC236}">
                <a16:creationId xmlns:a16="http://schemas.microsoft.com/office/drawing/2014/main" id="{A0A262B9-2660-4073-BE59-E8DE9B9FB010}"/>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7" name="Title Placeholder 1">
            <a:extLst>
              <a:ext uri="{FF2B5EF4-FFF2-40B4-BE49-F238E27FC236}">
                <a16:creationId xmlns:a16="http://schemas.microsoft.com/office/drawing/2014/main" id="{382CACCC-0E76-476A-BE35-0213D802E9CA}"/>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a:extLst>
              <a:ext uri="{FF2B5EF4-FFF2-40B4-BE49-F238E27FC236}">
                <a16:creationId xmlns:a16="http://schemas.microsoft.com/office/drawing/2014/main" id="{FE899427-203E-4B9A-8BEB-1A59272A7A83}"/>
              </a:ext>
            </a:extLst>
          </p:cNvPr>
          <p:cNvSpPr>
            <a:spLocks noGrp="1"/>
          </p:cNvSpPr>
          <p:nvPr>
            <p:ph type="dt" sz="half" idx="19"/>
          </p:nvPr>
        </p:nvSpPr>
        <p:spPr/>
        <p:txBody>
          <a:bodyPr/>
          <a:lstStyle/>
          <a:p>
            <a:fld id="{3C3A052E-5386-4BE8-B648-B09FEB522260}" type="datetimeFigureOut">
              <a:rPr lang="en-GB" smtClean="0"/>
              <a:pPr/>
              <a:t>27/03/2024</a:t>
            </a:fld>
            <a:endParaRPr lang="en-GB" dirty="0"/>
          </a:p>
        </p:txBody>
      </p:sp>
      <p:sp>
        <p:nvSpPr>
          <p:cNvPr id="19" name="Footer Placeholder 18">
            <a:extLst>
              <a:ext uri="{FF2B5EF4-FFF2-40B4-BE49-F238E27FC236}">
                <a16:creationId xmlns:a16="http://schemas.microsoft.com/office/drawing/2014/main" id="{8218FCA9-D606-4F7C-A228-6F5587AB969A}"/>
              </a:ext>
            </a:extLst>
          </p:cNvPr>
          <p:cNvSpPr>
            <a:spLocks noGrp="1"/>
          </p:cNvSpPr>
          <p:nvPr>
            <p:ph type="ftr" sz="quarter" idx="20"/>
          </p:nvPr>
        </p:nvSpPr>
        <p:spPr/>
        <p:txBody>
          <a:bodyPr/>
          <a:lstStyle/>
          <a:p>
            <a:r>
              <a:rPr lang="en-US" dirty="0"/>
              <a:t>Presentation Master Slide</a:t>
            </a:r>
            <a:endParaRPr lang="en-GB" dirty="0"/>
          </a:p>
        </p:txBody>
      </p:sp>
      <p:sp>
        <p:nvSpPr>
          <p:cNvPr id="20" name="Slide Number Placeholder 19">
            <a:extLst>
              <a:ext uri="{FF2B5EF4-FFF2-40B4-BE49-F238E27FC236}">
                <a16:creationId xmlns:a16="http://schemas.microsoft.com/office/drawing/2014/main" id="{3DF001A2-AB09-467C-ACC8-54FC72C5E566}"/>
              </a:ext>
            </a:extLst>
          </p:cNvPr>
          <p:cNvSpPr>
            <a:spLocks noGrp="1"/>
          </p:cNvSpPr>
          <p:nvPr>
            <p:ph type="sldNum" sz="quarter" idx="21"/>
          </p:nvPr>
        </p:nvSpPr>
        <p:spPr/>
        <p:txBody>
          <a:bodyPr/>
          <a:lstStyle/>
          <a:p>
            <a:fld id="{9DE0B154-C39B-4CA0-90EF-7E88670F7D62}" type="slidenum">
              <a:rPr lang="en-GB" smtClean="0"/>
              <a:pPr/>
              <a:t>‹#›</a:t>
            </a:fld>
            <a:endParaRPr lang="en-GB" dirty="0"/>
          </a:p>
        </p:txBody>
      </p:sp>
      <p:sp>
        <p:nvSpPr>
          <p:cNvPr id="12" name="Content Placeholder 2">
            <a:extLst>
              <a:ext uri="{FF2B5EF4-FFF2-40B4-BE49-F238E27FC236}">
                <a16:creationId xmlns:a16="http://schemas.microsoft.com/office/drawing/2014/main" id="{5B292594-F81A-4457-AA16-AFA6F0BC8C3D}"/>
              </a:ext>
            </a:extLst>
          </p:cNvPr>
          <p:cNvSpPr>
            <a:spLocks noGrp="1"/>
          </p:cNvSpPr>
          <p:nvPr>
            <p:ph sz="half" idx="22"/>
          </p:nvPr>
        </p:nvSpPr>
        <p:spPr>
          <a:xfrm>
            <a:off x="7652082" y="1387648"/>
            <a:ext cx="1234742" cy="4768494"/>
          </a:xfrm>
          <a:prstGeom prst="rect">
            <a:avLst/>
          </a:prstGeom>
        </p:spPr>
        <p:txBody>
          <a:bodyPr/>
          <a:lstStyle/>
          <a:p>
            <a:pPr lvl="0"/>
            <a:endParaRPr lang="en-GB"/>
          </a:p>
        </p:txBody>
      </p:sp>
    </p:spTree>
    <p:extLst>
      <p:ext uri="{BB962C8B-B14F-4D97-AF65-F5344CB8AC3E}">
        <p14:creationId xmlns:p14="http://schemas.microsoft.com/office/powerpoint/2010/main" val="1116620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625558A-3809-4C52-BA6A-A1F770D9583B}"/>
              </a:ext>
            </a:extLst>
          </p:cNvPr>
          <p:cNvSpPr>
            <a:spLocks noGrp="1"/>
          </p:cNvSpPr>
          <p:nvPr>
            <p:ph sz="half" idx="1"/>
          </p:nvPr>
        </p:nvSpPr>
        <p:spPr>
          <a:xfrm>
            <a:off x="257175" y="1387648"/>
            <a:ext cx="1234742" cy="4768494"/>
          </a:xfrm>
          <a:prstGeom prst="rect">
            <a:avLst/>
          </a:prstGeom>
        </p:spPr>
        <p:txBody>
          <a:bodyPr/>
          <a:lstStyle>
            <a:lvl1pPr marL="0" indent="0">
              <a:buNone/>
              <a:defRPr/>
            </a:lvl1pPr>
          </a:lstStyle>
          <a:p>
            <a:pPr lvl="0"/>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1675397" y="1387648"/>
            <a:ext cx="7211426"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B0B6A144-0B0D-4144-B0FA-E9F0F3D5F26F}"/>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6" name="Text Placeholder 15">
            <a:extLst>
              <a:ext uri="{FF2B5EF4-FFF2-40B4-BE49-F238E27FC236}">
                <a16:creationId xmlns:a16="http://schemas.microsoft.com/office/drawing/2014/main" id="{A0A262B9-2660-4073-BE59-E8DE9B9FB010}"/>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7" name="Title Placeholder 1">
            <a:extLst>
              <a:ext uri="{FF2B5EF4-FFF2-40B4-BE49-F238E27FC236}">
                <a16:creationId xmlns:a16="http://schemas.microsoft.com/office/drawing/2014/main" id="{382CACCC-0E76-476A-BE35-0213D802E9CA}"/>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a:extLst>
              <a:ext uri="{FF2B5EF4-FFF2-40B4-BE49-F238E27FC236}">
                <a16:creationId xmlns:a16="http://schemas.microsoft.com/office/drawing/2014/main" id="{FE899427-203E-4B9A-8BEB-1A59272A7A83}"/>
              </a:ext>
            </a:extLst>
          </p:cNvPr>
          <p:cNvSpPr>
            <a:spLocks noGrp="1"/>
          </p:cNvSpPr>
          <p:nvPr>
            <p:ph type="dt" sz="half" idx="19"/>
          </p:nvPr>
        </p:nvSpPr>
        <p:spPr/>
        <p:txBody>
          <a:bodyPr/>
          <a:lstStyle/>
          <a:p>
            <a:fld id="{3C3A052E-5386-4BE8-B648-B09FEB522260}" type="datetimeFigureOut">
              <a:rPr lang="en-GB" smtClean="0"/>
              <a:pPr/>
              <a:t>27/03/2024</a:t>
            </a:fld>
            <a:endParaRPr lang="en-GB" dirty="0"/>
          </a:p>
        </p:txBody>
      </p:sp>
      <p:sp>
        <p:nvSpPr>
          <p:cNvPr id="19" name="Footer Placeholder 18">
            <a:extLst>
              <a:ext uri="{FF2B5EF4-FFF2-40B4-BE49-F238E27FC236}">
                <a16:creationId xmlns:a16="http://schemas.microsoft.com/office/drawing/2014/main" id="{8218FCA9-D606-4F7C-A228-6F5587AB969A}"/>
              </a:ext>
            </a:extLst>
          </p:cNvPr>
          <p:cNvSpPr>
            <a:spLocks noGrp="1"/>
          </p:cNvSpPr>
          <p:nvPr>
            <p:ph type="ftr" sz="quarter" idx="20"/>
          </p:nvPr>
        </p:nvSpPr>
        <p:spPr/>
        <p:txBody>
          <a:bodyPr/>
          <a:lstStyle/>
          <a:p>
            <a:r>
              <a:rPr lang="en-US" dirty="0"/>
              <a:t>Presentation Master Slide</a:t>
            </a:r>
            <a:endParaRPr lang="en-GB" dirty="0"/>
          </a:p>
        </p:txBody>
      </p:sp>
      <p:sp>
        <p:nvSpPr>
          <p:cNvPr id="20" name="Slide Number Placeholder 19">
            <a:extLst>
              <a:ext uri="{FF2B5EF4-FFF2-40B4-BE49-F238E27FC236}">
                <a16:creationId xmlns:a16="http://schemas.microsoft.com/office/drawing/2014/main" id="{3DF001A2-AB09-467C-ACC8-54FC72C5E566}"/>
              </a:ext>
            </a:extLst>
          </p:cNvPr>
          <p:cNvSpPr>
            <a:spLocks noGrp="1"/>
          </p:cNvSpPr>
          <p:nvPr>
            <p:ph type="sldNum" sz="quarter" idx="21"/>
          </p:nvPr>
        </p:nvSpPr>
        <p:spPr/>
        <p:txBody>
          <a:bodyPr/>
          <a:lstStyle/>
          <a:p>
            <a:fld id="{9DE0B154-C39B-4CA0-90EF-7E88670F7D62}" type="slidenum">
              <a:rPr lang="en-GB" smtClean="0"/>
              <a:pPr/>
              <a:t>‹#›</a:t>
            </a:fld>
            <a:endParaRPr lang="en-GB" dirty="0"/>
          </a:p>
        </p:txBody>
      </p:sp>
    </p:spTree>
    <p:extLst>
      <p:ext uri="{BB962C8B-B14F-4D97-AF65-F5344CB8AC3E}">
        <p14:creationId xmlns:p14="http://schemas.microsoft.com/office/powerpoint/2010/main" val="4012710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625558A-3809-4C52-BA6A-A1F770D9583B}"/>
              </a:ext>
            </a:extLst>
          </p:cNvPr>
          <p:cNvSpPr>
            <a:spLocks noGrp="1"/>
          </p:cNvSpPr>
          <p:nvPr>
            <p:ph sz="half" idx="1"/>
          </p:nvPr>
        </p:nvSpPr>
        <p:spPr>
          <a:xfrm>
            <a:off x="7652082" y="1387648"/>
            <a:ext cx="1234742" cy="4768494"/>
          </a:xfrm>
          <a:prstGeom prst="rect">
            <a:avLst/>
          </a:prstGeom>
        </p:spPr>
        <p:txBody>
          <a:bodyPr/>
          <a:lstStyle>
            <a:lvl1pPr marL="0" indent="0">
              <a:buNone/>
              <a:defRPr/>
            </a:lvl1pPr>
          </a:lstStyle>
          <a:p>
            <a:pPr lvl="0"/>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257176" y="1387648"/>
            <a:ext cx="7211426"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B0B6A144-0B0D-4144-B0FA-E9F0F3D5F26F}"/>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6" name="Text Placeholder 15">
            <a:extLst>
              <a:ext uri="{FF2B5EF4-FFF2-40B4-BE49-F238E27FC236}">
                <a16:creationId xmlns:a16="http://schemas.microsoft.com/office/drawing/2014/main" id="{A0A262B9-2660-4073-BE59-E8DE9B9FB010}"/>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7" name="Title Placeholder 1">
            <a:extLst>
              <a:ext uri="{FF2B5EF4-FFF2-40B4-BE49-F238E27FC236}">
                <a16:creationId xmlns:a16="http://schemas.microsoft.com/office/drawing/2014/main" id="{382CACCC-0E76-476A-BE35-0213D802E9CA}"/>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a:extLst>
              <a:ext uri="{FF2B5EF4-FFF2-40B4-BE49-F238E27FC236}">
                <a16:creationId xmlns:a16="http://schemas.microsoft.com/office/drawing/2014/main" id="{FE899427-203E-4B9A-8BEB-1A59272A7A83}"/>
              </a:ext>
            </a:extLst>
          </p:cNvPr>
          <p:cNvSpPr>
            <a:spLocks noGrp="1"/>
          </p:cNvSpPr>
          <p:nvPr>
            <p:ph type="dt" sz="half" idx="19"/>
          </p:nvPr>
        </p:nvSpPr>
        <p:spPr/>
        <p:txBody>
          <a:bodyPr/>
          <a:lstStyle/>
          <a:p>
            <a:fld id="{3C3A052E-5386-4BE8-B648-B09FEB522260}" type="datetimeFigureOut">
              <a:rPr lang="en-GB" smtClean="0"/>
              <a:pPr/>
              <a:t>27/03/2024</a:t>
            </a:fld>
            <a:endParaRPr lang="en-GB" dirty="0"/>
          </a:p>
        </p:txBody>
      </p:sp>
      <p:sp>
        <p:nvSpPr>
          <p:cNvPr id="19" name="Footer Placeholder 18">
            <a:extLst>
              <a:ext uri="{FF2B5EF4-FFF2-40B4-BE49-F238E27FC236}">
                <a16:creationId xmlns:a16="http://schemas.microsoft.com/office/drawing/2014/main" id="{8218FCA9-D606-4F7C-A228-6F5587AB969A}"/>
              </a:ext>
            </a:extLst>
          </p:cNvPr>
          <p:cNvSpPr>
            <a:spLocks noGrp="1"/>
          </p:cNvSpPr>
          <p:nvPr>
            <p:ph type="ftr" sz="quarter" idx="20"/>
          </p:nvPr>
        </p:nvSpPr>
        <p:spPr/>
        <p:txBody>
          <a:bodyPr/>
          <a:lstStyle/>
          <a:p>
            <a:r>
              <a:rPr lang="en-US" dirty="0"/>
              <a:t>Presentation Master Slide</a:t>
            </a:r>
            <a:endParaRPr lang="en-GB" dirty="0"/>
          </a:p>
        </p:txBody>
      </p:sp>
      <p:sp>
        <p:nvSpPr>
          <p:cNvPr id="20" name="Slide Number Placeholder 19">
            <a:extLst>
              <a:ext uri="{FF2B5EF4-FFF2-40B4-BE49-F238E27FC236}">
                <a16:creationId xmlns:a16="http://schemas.microsoft.com/office/drawing/2014/main" id="{3DF001A2-AB09-467C-ACC8-54FC72C5E566}"/>
              </a:ext>
            </a:extLst>
          </p:cNvPr>
          <p:cNvSpPr>
            <a:spLocks noGrp="1"/>
          </p:cNvSpPr>
          <p:nvPr>
            <p:ph type="sldNum" sz="quarter" idx="21"/>
          </p:nvPr>
        </p:nvSpPr>
        <p:spPr/>
        <p:txBody>
          <a:bodyPr/>
          <a:lstStyle/>
          <a:p>
            <a:fld id="{9DE0B154-C39B-4CA0-90EF-7E88670F7D62}" type="slidenum">
              <a:rPr lang="en-GB" smtClean="0"/>
              <a:pPr/>
              <a:t>‹#›</a:t>
            </a:fld>
            <a:endParaRPr lang="en-GB" dirty="0"/>
          </a:p>
        </p:txBody>
      </p:sp>
    </p:spTree>
    <p:extLst>
      <p:ext uri="{BB962C8B-B14F-4D97-AF65-F5344CB8AC3E}">
        <p14:creationId xmlns:p14="http://schemas.microsoft.com/office/powerpoint/2010/main" val="1076371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625558A-3809-4C52-BA6A-A1F770D9583B}"/>
              </a:ext>
            </a:extLst>
          </p:cNvPr>
          <p:cNvSpPr>
            <a:spLocks noGrp="1"/>
          </p:cNvSpPr>
          <p:nvPr>
            <p:ph sz="half" idx="1"/>
          </p:nvPr>
        </p:nvSpPr>
        <p:spPr>
          <a:xfrm>
            <a:off x="5715000" y="1384002"/>
            <a:ext cx="3171824" cy="2322078"/>
          </a:xfrm>
          <a:prstGeom prst="rect">
            <a:avLst/>
          </a:prstGeom>
        </p:spPr>
        <p:txBody>
          <a:bodyPr/>
          <a:lstStyle>
            <a:lvl1pPr marL="0" indent="0">
              <a:buNone/>
              <a:defRPr/>
            </a:lvl1pPr>
          </a:lstStyle>
          <a:p>
            <a:pPr lvl="0"/>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257176" y="1387648"/>
            <a:ext cx="5343525"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B0B6A144-0B0D-4144-B0FA-E9F0F3D5F26F}"/>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6" name="Text Placeholder 15">
            <a:extLst>
              <a:ext uri="{FF2B5EF4-FFF2-40B4-BE49-F238E27FC236}">
                <a16:creationId xmlns:a16="http://schemas.microsoft.com/office/drawing/2014/main" id="{A0A262B9-2660-4073-BE59-E8DE9B9FB010}"/>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7" name="Title Placeholder 1">
            <a:extLst>
              <a:ext uri="{FF2B5EF4-FFF2-40B4-BE49-F238E27FC236}">
                <a16:creationId xmlns:a16="http://schemas.microsoft.com/office/drawing/2014/main" id="{382CACCC-0E76-476A-BE35-0213D802E9CA}"/>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a:extLst>
              <a:ext uri="{FF2B5EF4-FFF2-40B4-BE49-F238E27FC236}">
                <a16:creationId xmlns:a16="http://schemas.microsoft.com/office/drawing/2014/main" id="{FE899427-203E-4B9A-8BEB-1A59272A7A83}"/>
              </a:ext>
            </a:extLst>
          </p:cNvPr>
          <p:cNvSpPr>
            <a:spLocks noGrp="1"/>
          </p:cNvSpPr>
          <p:nvPr>
            <p:ph type="dt" sz="half" idx="19"/>
          </p:nvPr>
        </p:nvSpPr>
        <p:spPr/>
        <p:txBody>
          <a:bodyPr/>
          <a:lstStyle/>
          <a:p>
            <a:fld id="{3C3A052E-5386-4BE8-B648-B09FEB522260}" type="datetimeFigureOut">
              <a:rPr lang="en-GB" smtClean="0"/>
              <a:pPr/>
              <a:t>27/03/2024</a:t>
            </a:fld>
            <a:endParaRPr lang="en-GB" dirty="0"/>
          </a:p>
        </p:txBody>
      </p:sp>
      <p:sp>
        <p:nvSpPr>
          <p:cNvPr id="19" name="Footer Placeholder 18">
            <a:extLst>
              <a:ext uri="{FF2B5EF4-FFF2-40B4-BE49-F238E27FC236}">
                <a16:creationId xmlns:a16="http://schemas.microsoft.com/office/drawing/2014/main" id="{8218FCA9-D606-4F7C-A228-6F5587AB969A}"/>
              </a:ext>
            </a:extLst>
          </p:cNvPr>
          <p:cNvSpPr>
            <a:spLocks noGrp="1"/>
          </p:cNvSpPr>
          <p:nvPr>
            <p:ph type="ftr" sz="quarter" idx="20"/>
          </p:nvPr>
        </p:nvSpPr>
        <p:spPr/>
        <p:txBody>
          <a:bodyPr/>
          <a:lstStyle/>
          <a:p>
            <a:r>
              <a:rPr lang="en-US" dirty="0"/>
              <a:t>Presentation Master Slide</a:t>
            </a:r>
            <a:endParaRPr lang="en-GB" dirty="0"/>
          </a:p>
        </p:txBody>
      </p:sp>
      <p:sp>
        <p:nvSpPr>
          <p:cNvPr id="20" name="Slide Number Placeholder 19">
            <a:extLst>
              <a:ext uri="{FF2B5EF4-FFF2-40B4-BE49-F238E27FC236}">
                <a16:creationId xmlns:a16="http://schemas.microsoft.com/office/drawing/2014/main" id="{3DF001A2-AB09-467C-ACC8-54FC72C5E566}"/>
              </a:ext>
            </a:extLst>
          </p:cNvPr>
          <p:cNvSpPr>
            <a:spLocks noGrp="1"/>
          </p:cNvSpPr>
          <p:nvPr>
            <p:ph type="sldNum" sz="quarter" idx="21"/>
          </p:nvPr>
        </p:nvSpPr>
        <p:spPr/>
        <p:txBody>
          <a:bodyPr/>
          <a:lstStyle/>
          <a:p>
            <a:fld id="{9DE0B154-C39B-4CA0-90EF-7E88670F7D62}" type="slidenum">
              <a:rPr lang="en-GB" smtClean="0"/>
              <a:pPr/>
              <a:t>‹#›</a:t>
            </a:fld>
            <a:endParaRPr lang="en-GB" dirty="0"/>
          </a:p>
        </p:txBody>
      </p:sp>
      <p:sp>
        <p:nvSpPr>
          <p:cNvPr id="12" name="Content Placeholder 2">
            <a:extLst>
              <a:ext uri="{FF2B5EF4-FFF2-40B4-BE49-F238E27FC236}">
                <a16:creationId xmlns:a16="http://schemas.microsoft.com/office/drawing/2014/main" id="{FA00B127-6208-4DAA-B35B-2844E378917A}"/>
              </a:ext>
            </a:extLst>
          </p:cNvPr>
          <p:cNvSpPr>
            <a:spLocks noGrp="1"/>
          </p:cNvSpPr>
          <p:nvPr>
            <p:ph sz="half" idx="22"/>
          </p:nvPr>
        </p:nvSpPr>
        <p:spPr>
          <a:xfrm>
            <a:off x="5715000" y="3834065"/>
            <a:ext cx="3171824" cy="2322078"/>
          </a:xfrm>
          <a:prstGeom prst="rect">
            <a:avLst/>
          </a:prstGeom>
        </p:spPr>
        <p:txBody>
          <a:bodyPr/>
          <a:lstStyle>
            <a:lvl1pPr marL="0" indent="0">
              <a:buNone/>
              <a:defRPr/>
            </a:lvl1pPr>
          </a:lstStyle>
          <a:p>
            <a:pPr lvl="0"/>
            <a:endParaRPr lang="en-GB"/>
          </a:p>
        </p:txBody>
      </p:sp>
    </p:spTree>
    <p:extLst>
      <p:ext uri="{BB962C8B-B14F-4D97-AF65-F5344CB8AC3E}">
        <p14:creationId xmlns:p14="http://schemas.microsoft.com/office/powerpoint/2010/main" val="2468641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625558A-3809-4C52-BA6A-A1F770D9583B}"/>
              </a:ext>
            </a:extLst>
          </p:cNvPr>
          <p:cNvSpPr>
            <a:spLocks noGrp="1"/>
          </p:cNvSpPr>
          <p:nvPr>
            <p:ph sz="half" idx="1"/>
          </p:nvPr>
        </p:nvSpPr>
        <p:spPr>
          <a:xfrm>
            <a:off x="257175" y="1387648"/>
            <a:ext cx="1234742" cy="1499930"/>
          </a:xfrm>
          <a:prstGeom prst="rect">
            <a:avLst/>
          </a:prstGeom>
        </p:spPr>
        <p:txBody>
          <a:bodyPr/>
          <a:lstStyle>
            <a:lvl1pPr marL="0" indent="0">
              <a:buNone/>
              <a:defRPr/>
            </a:lvl1pPr>
          </a:lstStyle>
          <a:p>
            <a:pPr lvl="0"/>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1675397" y="1387648"/>
            <a:ext cx="5808245" cy="476849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B0B6A144-0B0D-4144-B0FA-E9F0F3D5F26F}"/>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6" name="Text Placeholder 15">
            <a:extLst>
              <a:ext uri="{FF2B5EF4-FFF2-40B4-BE49-F238E27FC236}">
                <a16:creationId xmlns:a16="http://schemas.microsoft.com/office/drawing/2014/main" id="{A0A262B9-2660-4073-BE59-E8DE9B9FB010}"/>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7" name="Title Placeholder 1">
            <a:extLst>
              <a:ext uri="{FF2B5EF4-FFF2-40B4-BE49-F238E27FC236}">
                <a16:creationId xmlns:a16="http://schemas.microsoft.com/office/drawing/2014/main" id="{382CACCC-0E76-476A-BE35-0213D802E9CA}"/>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8" name="Date Placeholder 17">
            <a:extLst>
              <a:ext uri="{FF2B5EF4-FFF2-40B4-BE49-F238E27FC236}">
                <a16:creationId xmlns:a16="http://schemas.microsoft.com/office/drawing/2014/main" id="{FE899427-203E-4B9A-8BEB-1A59272A7A83}"/>
              </a:ext>
            </a:extLst>
          </p:cNvPr>
          <p:cNvSpPr>
            <a:spLocks noGrp="1"/>
          </p:cNvSpPr>
          <p:nvPr>
            <p:ph type="dt" sz="half" idx="19"/>
          </p:nvPr>
        </p:nvSpPr>
        <p:spPr/>
        <p:txBody>
          <a:bodyPr/>
          <a:lstStyle/>
          <a:p>
            <a:fld id="{3C3A052E-5386-4BE8-B648-B09FEB522260}" type="datetimeFigureOut">
              <a:rPr lang="en-GB" smtClean="0"/>
              <a:pPr/>
              <a:t>27/03/2024</a:t>
            </a:fld>
            <a:endParaRPr lang="en-GB" dirty="0"/>
          </a:p>
        </p:txBody>
      </p:sp>
      <p:sp>
        <p:nvSpPr>
          <p:cNvPr id="19" name="Footer Placeholder 18">
            <a:extLst>
              <a:ext uri="{FF2B5EF4-FFF2-40B4-BE49-F238E27FC236}">
                <a16:creationId xmlns:a16="http://schemas.microsoft.com/office/drawing/2014/main" id="{8218FCA9-D606-4F7C-A228-6F5587AB969A}"/>
              </a:ext>
            </a:extLst>
          </p:cNvPr>
          <p:cNvSpPr>
            <a:spLocks noGrp="1"/>
          </p:cNvSpPr>
          <p:nvPr>
            <p:ph type="ftr" sz="quarter" idx="20"/>
          </p:nvPr>
        </p:nvSpPr>
        <p:spPr/>
        <p:txBody>
          <a:bodyPr/>
          <a:lstStyle/>
          <a:p>
            <a:r>
              <a:rPr lang="en-US" dirty="0"/>
              <a:t>Presentation Master Slide</a:t>
            </a:r>
            <a:endParaRPr lang="en-GB" dirty="0"/>
          </a:p>
        </p:txBody>
      </p:sp>
      <p:sp>
        <p:nvSpPr>
          <p:cNvPr id="20" name="Slide Number Placeholder 19">
            <a:extLst>
              <a:ext uri="{FF2B5EF4-FFF2-40B4-BE49-F238E27FC236}">
                <a16:creationId xmlns:a16="http://schemas.microsoft.com/office/drawing/2014/main" id="{3DF001A2-AB09-467C-ACC8-54FC72C5E566}"/>
              </a:ext>
            </a:extLst>
          </p:cNvPr>
          <p:cNvSpPr>
            <a:spLocks noGrp="1"/>
          </p:cNvSpPr>
          <p:nvPr>
            <p:ph type="sldNum" sz="quarter" idx="21"/>
          </p:nvPr>
        </p:nvSpPr>
        <p:spPr/>
        <p:txBody>
          <a:bodyPr/>
          <a:lstStyle/>
          <a:p>
            <a:fld id="{9DE0B154-C39B-4CA0-90EF-7E88670F7D62}" type="slidenum">
              <a:rPr lang="en-GB" smtClean="0"/>
              <a:pPr/>
              <a:t>‹#›</a:t>
            </a:fld>
            <a:endParaRPr lang="en-GB" dirty="0"/>
          </a:p>
        </p:txBody>
      </p:sp>
      <p:sp>
        <p:nvSpPr>
          <p:cNvPr id="13" name="Content Placeholder 2">
            <a:extLst>
              <a:ext uri="{FF2B5EF4-FFF2-40B4-BE49-F238E27FC236}">
                <a16:creationId xmlns:a16="http://schemas.microsoft.com/office/drawing/2014/main" id="{9AE460B1-D8FD-4AB7-B420-6B1E0865ABD9}"/>
              </a:ext>
            </a:extLst>
          </p:cNvPr>
          <p:cNvSpPr>
            <a:spLocks noGrp="1"/>
          </p:cNvSpPr>
          <p:nvPr>
            <p:ph sz="half" idx="23"/>
          </p:nvPr>
        </p:nvSpPr>
        <p:spPr>
          <a:xfrm>
            <a:off x="257175" y="3021926"/>
            <a:ext cx="1234742" cy="1499930"/>
          </a:xfrm>
          <a:prstGeom prst="rect">
            <a:avLst/>
          </a:prstGeom>
        </p:spPr>
        <p:txBody>
          <a:bodyPr/>
          <a:lstStyle>
            <a:lvl1pPr marL="0" indent="0">
              <a:buNone/>
              <a:defRPr/>
            </a:lvl1pPr>
          </a:lstStyle>
          <a:p>
            <a:pPr lvl="0"/>
            <a:endParaRPr lang="en-GB"/>
          </a:p>
        </p:txBody>
      </p:sp>
      <p:sp>
        <p:nvSpPr>
          <p:cNvPr id="14" name="Content Placeholder 2">
            <a:extLst>
              <a:ext uri="{FF2B5EF4-FFF2-40B4-BE49-F238E27FC236}">
                <a16:creationId xmlns:a16="http://schemas.microsoft.com/office/drawing/2014/main" id="{E6CC5777-25E7-448E-92A6-094E0AB536BF}"/>
              </a:ext>
            </a:extLst>
          </p:cNvPr>
          <p:cNvSpPr>
            <a:spLocks noGrp="1"/>
          </p:cNvSpPr>
          <p:nvPr>
            <p:ph sz="half" idx="24"/>
          </p:nvPr>
        </p:nvSpPr>
        <p:spPr>
          <a:xfrm>
            <a:off x="257175" y="4656205"/>
            <a:ext cx="1234742" cy="1499930"/>
          </a:xfrm>
          <a:prstGeom prst="rect">
            <a:avLst/>
          </a:prstGeom>
        </p:spPr>
        <p:txBody>
          <a:bodyPr/>
          <a:lstStyle>
            <a:lvl1pPr marL="0" indent="0">
              <a:buNone/>
              <a:defRPr/>
            </a:lvl1pPr>
          </a:lstStyle>
          <a:p>
            <a:pPr lvl="0"/>
            <a:endParaRPr lang="en-GB"/>
          </a:p>
        </p:txBody>
      </p:sp>
      <p:sp>
        <p:nvSpPr>
          <p:cNvPr id="15" name="Content Placeholder 2">
            <a:extLst>
              <a:ext uri="{FF2B5EF4-FFF2-40B4-BE49-F238E27FC236}">
                <a16:creationId xmlns:a16="http://schemas.microsoft.com/office/drawing/2014/main" id="{049A5B50-4AA6-4007-85B8-DC8CA66C0A52}"/>
              </a:ext>
            </a:extLst>
          </p:cNvPr>
          <p:cNvSpPr>
            <a:spLocks noGrp="1"/>
          </p:cNvSpPr>
          <p:nvPr>
            <p:ph sz="half" idx="25"/>
          </p:nvPr>
        </p:nvSpPr>
        <p:spPr>
          <a:xfrm>
            <a:off x="7652082" y="1387648"/>
            <a:ext cx="1234742" cy="1499930"/>
          </a:xfrm>
          <a:prstGeom prst="rect">
            <a:avLst/>
          </a:prstGeom>
        </p:spPr>
        <p:txBody>
          <a:bodyPr/>
          <a:lstStyle>
            <a:lvl1pPr marL="0" indent="0">
              <a:buNone/>
              <a:defRPr/>
            </a:lvl1pPr>
          </a:lstStyle>
          <a:p>
            <a:pPr lvl="0"/>
            <a:endParaRPr lang="en-GB"/>
          </a:p>
        </p:txBody>
      </p:sp>
      <p:sp>
        <p:nvSpPr>
          <p:cNvPr id="21" name="Content Placeholder 2">
            <a:extLst>
              <a:ext uri="{FF2B5EF4-FFF2-40B4-BE49-F238E27FC236}">
                <a16:creationId xmlns:a16="http://schemas.microsoft.com/office/drawing/2014/main" id="{0A2031C3-0052-4F3A-A125-691C8D1980DB}"/>
              </a:ext>
            </a:extLst>
          </p:cNvPr>
          <p:cNvSpPr>
            <a:spLocks noGrp="1"/>
          </p:cNvSpPr>
          <p:nvPr>
            <p:ph sz="half" idx="26"/>
          </p:nvPr>
        </p:nvSpPr>
        <p:spPr>
          <a:xfrm>
            <a:off x="7652082" y="3021926"/>
            <a:ext cx="1234742" cy="1499930"/>
          </a:xfrm>
          <a:prstGeom prst="rect">
            <a:avLst/>
          </a:prstGeom>
        </p:spPr>
        <p:txBody>
          <a:bodyPr/>
          <a:lstStyle>
            <a:lvl1pPr marL="0" indent="0">
              <a:buNone/>
              <a:defRPr/>
            </a:lvl1pPr>
          </a:lstStyle>
          <a:p>
            <a:pPr lvl="0"/>
            <a:endParaRPr lang="en-GB"/>
          </a:p>
        </p:txBody>
      </p:sp>
      <p:sp>
        <p:nvSpPr>
          <p:cNvPr id="22" name="Content Placeholder 2">
            <a:extLst>
              <a:ext uri="{FF2B5EF4-FFF2-40B4-BE49-F238E27FC236}">
                <a16:creationId xmlns:a16="http://schemas.microsoft.com/office/drawing/2014/main" id="{64A2D54F-D9DF-4A76-A757-50A635169D8A}"/>
              </a:ext>
            </a:extLst>
          </p:cNvPr>
          <p:cNvSpPr>
            <a:spLocks noGrp="1"/>
          </p:cNvSpPr>
          <p:nvPr>
            <p:ph sz="half" idx="27"/>
          </p:nvPr>
        </p:nvSpPr>
        <p:spPr>
          <a:xfrm>
            <a:off x="7652082" y="4656205"/>
            <a:ext cx="1234742" cy="1499930"/>
          </a:xfrm>
          <a:prstGeom prst="rect">
            <a:avLst/>
          </a:prstGeom>
        </p:spPr>
        <p:txBody>
          <a:bodyPr/>
          <a:lstStyle>
            <a:lvl1pPr marL="0" indent="0">
              <a:buNone/>
              <a:defRPr/>
            </a:lvl1pPr>
          </a:lstStyle>
          <a:p>
            <a:pPr lvl="0"/>
            <a:endParaRPr lang="en-GB"/>
          </a:p>
        </p:txBody>
      </p:sp>
    </p:spTree>
    <p:extLst>
      <p:ext uri="{BB962C8B-B14F-4D97-AF65-F5344CB8AC3E}">
        <p14:creationId xmlns:p14="http://schemas.microsoft.com/office/powerpoint/2010/main" val="1650870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1E6824-80C7-C24E-AA1F-8580265102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7E42-58D3-CF47-986C-4D56797274B5}" type="slidenum">
              <a:rPr lang="en-US" smtClean="0"/>
              <a:t>‹#›</a:t>
            </a:fld>
            <a:endParaRPr lang="en-US"/>
          </a:p>
        </p:txBody>
      </p:sp>
      <p:sp>
        <p:nvSpPr>
          <p:cNvPr id="9" name="Isosceles Triangle 5">
            <a:extLst>
              <a:ext uri="{FF2B5EF4-FFF2-40B4-BE49-F238E27FC236}">
                <a16:creationId xmlns:a16="http://schemas.microsoft.com/office/drawing/2014/main" id="{F57B17DD-0EBF-6A43-8552-EB7FAF54E18D}"/>
              </a:ext>
            </a:extLst>
          </p:cNvPr>
          <p:cNvSpPr/>
          <p:nvPr userDrawn="1"/>
        </p:nvSpPr>
        <p:spPr bwMode="auto">
          <a:xfrm rot="3441356" flipH="1">
            <a:off x="7333051" y="250995"/>
            <a:ext cx="4826907" cy="3650306"/>
          </a:xfrm>
          <a:prstGeom prst="triangle">
            <a:avLst>
              <a:gd name="adj" fmla="val 24319"/>
            </a:avLst>
          </a:prstGeom>
          <a:solidFill>
            <a:srgbClr val="CFD0D1"/>
          </a:solidFill>
        </p:spPr>
        <p:txBody>
          <a:bodyPr lIns="88900" tIns="45720" rIns="88900" rtlCol="0" anchor="ctr"/>
          <a:lstStyle/>
          <a:p>
            <a:pPr algn="ctr" eaLnBrk="1" hangingPunct="1">
              <a:spcAft>
                <a:spcPts val="600"/>
              </a:spcAft>
              <a:buClr>
                <a:srgbClr val="DD1D21"/>
              </a:buClr>
              <a:buSzPct val="75000"/>
              <a:buFont typeface="Wingdings" pitchFamily="2" charset="2"/>
              <a:buNone/>
            </a:pPr>
            <a:endParaRPr lang="en-US" sz="1800" dirty="0" err="1">
              <a:latin typeface="+mn-lt"/>
              <a:ea typeface="ヒラギノ角ゴ Pro W3" charset="0"/>
              <a:cs typeface="+mn-cs"/>
            </a:endParaRPr>
          </a:p>
        </p:txBody>
      </p:sp>
      <p:sp>
        <p:nvSpPr>
          <p:cNvPr id="10" name="Isosceles Triangle 24">
            <a:extLst>
              <a:ext uri="{FF2B5EF4-FFF2-40B4-BE49-F238E27FC236}">
                <a16:creationId xmlns:a16="http://schemas.microsoft.com/office/drawing/2014/main" id="{36C1F693-0A43-FF47-8B9A-4EAA05798E79}"/>
              </a:ext>
            </a:extLst>
          </p:cNvPr>
          <p:cNvSpPr/>
          <p:nvPr userDrawn="1"/>
        </p:nvSpPr>
        <p:spPr bwMode="auto">
          <a:xfrm rot="10800000" flipH="1">
            <a:off x="3344562" y="-27926"/>
            <a:ext cx="5866422" cy="2268617"/>
          </a:xfrm>
          <a:prstGeom prst="triangle">
            <a:avLst>
              <a:gd name="adj" fmla="val 99904"/>
            </a:avLst>
          </a:prstGeom>
          <a:solidFill>
            <a:srgbClr val="8A8A8B"/>
          </a:solidFill>
        </p:spPr>
        <p:txBody>
          <a:bodyPr lIns="88900" tIns="45720" rIns="88900" rtlCol="0" anchor="ctr"/>
          <a:lstStyle/>
          <a:p>
            <a:pPr algn="ctr" eaLnBrk="1" hangingPunct="1">
              <a:spcAft>
                <a:spcPts val="600"/>
              </a:spcAft>
              <a:buClr>
                <a:srgbClr val="DD1D21"/>
              </a:buClr>
              <a:buSzPct val="75000"/>
              <a:buFont typeface="Wingdings" pitchFamily="2" charset="2"/>
              <a:buNone/>
            </a:pPr>
            <a:endParaRPr lang="en-US" sz="1800" dirty="0" err="1">
              <a:latin typeface="+mn-lt"/>
              <a:ea typeface="ヒラギノ角ゴ Pro W3" charset="0"/>
              <a:cs typeface="+mn-cs"/>
            </a:endParaRPr>
          </a:p>
        </p:txBody>
      </p:sp>
    </p:spTree>
    <p:extLst>
      <p:ext uri="{BB962C8B-B14F-4D97-AF65-F5344CB8AC3E}">
        <p14:creationId xmlns:p14="http://schemas.microsoft.com/office/powerpoint/2010/main" val="58199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9ABEEE5A-3FDB-4BA3-85A8-3B56B3AB1A9F}"/>
              </a:ext>
            </a:extLst>
          </p:cNvPr>
          <p:cNvSpPr>
            <a:spLocks noGrp="1"/>
          </p:cNvSpPr>
          <p:nvPr>
            <p:ph type="pic" idx="14"/>
          </p:nvPr>
        </p:nvSpPr>
        <p:spPr>
          <a:xfrm>
            <a:off x="3077764" y="1387643"/>
            <a:ext cx="5811442" cy="476851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518D4BA3-B26C-4FD4-8C3D-10D6FDB48444}"/>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Content Placeholder 3">
            <a:extLst>
              <a:ext uri="{FF2B5EF4-FFF2-40B4-BE49-F238E27FC236}">
                <a16:creationId xmlns:a16="http://schemas.microsoft.com/office/drawing/2014/main" id="{87A23CCC-99A1-4EED-945D-00923B8A90A1}"/>
              </a:ext>
            </a:extLst>
          </p:cNvPr>
          <p:cNvSpPr>
            <a:spLocks noGrp="1"/>
          </p:cNvSpPr>
          <p:nvPr>
            <p:ph sz="half" idx="13"/>
          </p:nvPr>
        </p:nvSpPr>
        <p:spPr>
          <a:xfrm>
            <a:off x="257174" y="1390815"/>
            <a:ext cx="2700336" cy="476855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256779B2-7639-4D06-BE2A-E21D34AFF078}"/>
              </a:ext>
            </a:extLst>
          </p:cNvPr>
          <p:cNvSpPr>
            <a:spLocks noGrp="1"/>
          </p:cNvSpPr>
          <p:nvPr>
            <p:ph type="body" sz="quarter" idx="15"/>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2" name="Date Placeholder 1">
            <a:extLst>
              <a:ext uri="{FF2B5EF4-FFF2-40B4-BE49-F238E27FC236}">
                <a16:creationId xmlns:a16="http://schemas.microsoft.com/office/drawing/2014/main" id="{04F4BD94-511C-4D37-BFD9-F1B1042627B4}"/>
              </a:ext>
            </a:extLst>
          </p:cNvPr>
          <p:cNvSpPr>
            <a:spLocks noGrp="1"/>
          </p:cNvSpPr>
          <p:nvPr>
            <p:ph type="dt" sz="half" idx="16"/>
          </p:nvPr>
        </p:nvSpPr>
        <p:spPr/>
        <p:txBody>
          <a:bodyPr/>
          <a:lstStyle/>
          <a:p>
            <a:fld id="{3C3A052E-5386-4BE8-B648-B09FEB522260}" type="datetimeFigureOut">
              <a:rPr lang="en-GB" smtClean="0"/>
              <a:pPr/>
              <a:t>27/03/2024</a:t>
            </a:fld>
            <a:endParaRPr lang="en-GB" dirty="0"/>
          </a:p>
        </p:txBody>
      </p:sp>
      <p:sp>
        <p:nvSpPr>
          <p:cNvPr id="14" name="Footer Placeholder 13">
            <a:extLst>
              <a:ext uri="{FF2B5EF4-FFF2-40B4-BE49-F238E27FC236}">
                <a16:creationId xmlns:a16="http://schemas.microsoft.com/office/drawing/2014/main" id="{9DC10F20-E0A0-4854-8221-511A8D411E06}"/>
              </a:ext>
            </a:extLst>
          </p:cNvPr>
          <p:cNvSpPr>
            <a:spLocks noGrp="1"/>
          </p:cNvSpPr>
          <p:nvPr>
            <p:ph type="ftr" sz="quarter" idx="17"/>
          </p:nvPr>
        </p:nvSpPr>
        <p:spPr/>
        <p:txBody>
          <a:bodyPr/>
          <a:lstStyle/>
          <a:p>
            <a:r>
              <a:rPr lang="en-US" dirty="0"/>
              <a:t>Presentation Master Slide</a:t>
            </a:r>
            <a:endParaRPr lang="en-GB" dirty="0"/>
          </a:p>
        </p:txBody>
      </p:sp>
      <p:sp>
        <p:nvSpPr>
          <p:cNvPr id="15" name="Slide Number Placeholder 14">
            <a:extLst>
              <a:ext uri="{FF2B5EF4-FFF2-40B4-BE49-F238E27FC236}">
                <a16:creationId xmlns:a16="http://schemas.microsoft.com/office/drawing/2014/main" id="{95EB7DC1-E828-4A8C-A98A-E722211E0DB8}"/>
              </a:ext>
            </a:extLst>
          </p:cNvPr>
          <p:cNvSpPr>
            <a:spLocks noGrp="1"/>
          </p:cNvSpPr>
          <p:nvPr>
            <p:ph type="sldNum" sz="quarter" idx="18"/>
          </p:nvPr>
        </p:nvSpPr>
        <p:spPr/>
        <p:txBody>
          <a:bodyPr/>
          <a:lstStyle/>
          <a:p>
            <a:fld id="{9DE0B154-C39B-4CA0-90EF-7E88670F7D62}" type="slidenum">
              <a:rPr lang="en-GB" smtClean="0"/>
              <a:pPr/>
              <a:t>‹#›</a:t>
            </a:fld>
            <a:endParaRPr lang="en-GB" dirty="0"/>
          </a:p>
        </p:txBody>
      </p:sp>
      <p:sp>
        <p:nvSpPr>
          <p:cNvPr id="16" name="Text Placeholder 15">
            <a:extLst>
              <a:ext uri="{FF2B5EF4-FFF2-40B4-BE49-F238E27FC236}">
                <a16:creationId xmlns:a16="http://schemas.microsoft.com/office/drawing/2014/main" id="{2C7DAD73-5190-4C9B-B1BD-13606A47B328}"/>
              </a:ext>
            </a:extLst>
          </p:cNvPr>
          <p:cNvSpPr>
            <a:spLocks noGrp="1"/>
          </p:cNvSpPr>
          <p:nvPr>
            <p:ph type="body" sz="quarter" idx="19"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Tree>
    <p:extLst>
      <p:ext uri="{BB962C8B-B14F-4D97-AF65-F5344CB8AC3E}">
        <p14:creationId xmlns:p14="http://schemas.microsoft.com/office/powerpoint/2010/main" val="1545951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518D4BA3-B26C-4FD4-8C3D-10D6FDB48444}"/>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3" name="Text Placeholder 11">
            <a:extLst>
              <a:ext uri="{FF2B5EF4-FFF2-40B4-BE49-F238E27FC236}">
                <a16:creationId xmlns:a16="http://schemas.microsoft.com/office/drawing/2014/main" id="{256779B2-7639-4D06-BE2A-E21D34AFF078}"/>
              </a:ext>
            </a:extLst>
          </p:cNvPr>
          <p:cNvSpPr>
            <a:spLocks noGrp="1"/>
          </p:cNvSpPr>
          <p:nvPr>
            <p:ph type="body" sz="quarter" idx="15"/>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2" name="Date Placeholder 1">
            <a:extLst>
              <a:ext uri="{FF2B5EF4-FFF2-40B4-BE49-F238E27FC236}">
                <a16:creationId xmlns:a16="http://schemas.microsoft.com/office/drawing/2014/main" id="{04F4BD94-511C-4D37-BFD9-F1B1042627B4}"/>
              </a:ext>
            </a:extLst>
          </p:cNvPr>
          <p:cNvSpPr>
            <a:spLocks noGrp="1"/>
          </p:cNvSpPr>
          <p:nvPr>
            <p:ph type="dt" sz="half" idx="16"/>
          </p:nvPr>
        </p:nvSpPr>
        <p:spPr/>
        <p:txBody>
          <a:bodyPr/>
          <a:lstStyle/>
          <a:p>
            <a:fld id="{3C3A052E-5386-4BE8-B648-B09FEB522260}" type="datetimeFigureOut">
              <a:rPr lang="en-GB" smtClean="0"/>
              <a:pPr/>
              <a:t>27/03/2024</a:t>
            </a:fld>
            <a:endParaRPr lang="en-GB" dirty="0"/>
          </a:p>
        </p:txBody>
      </p:sp>
      <p:sp>
        <p:nvSpPr>
          <p:cNvPr id="14" name="Footer Placeholder 13">
            <a:extLst>
              <a:ext uri="{FF2B5EF4-FFF2-40B4-BE49-F238E27FC236}">
                <a16:creationId xmlns:a16="http://schemas.microsoft.com/office/drawing/2014/main" id="{9DC10F20-E0A0-4854-8221-511A8D411E06}"/>
              </a:ext>
            </a:extLst>
          </p:cNvPr>
          <p:cNvSpPr>
            <a:spLocks noGrp="1"/>
          </p:cNvSpPr>
          <p:nvPr>
            <p:ph type="ftr" sz="quarter" idx="17"/>
          </p:nvPr>
        </p:nvSpPr>
        <p:spPr/>
        <p:txBody>
          <a:bodyPr/>
          <a:lstStyle/>
          <a:p>
            <a:r>
              <a:rPr lang="en-US" dirty="0"/>
              <a:t>Presentation Master Slide</a:t>
            </a:r>
            <a:endParaRPr lang="en-GB" dirty="0"/>
          </a:p>
        </p:txBody>
      </p:sp>
      <p:sp>
        <p:nvSpPr>
          <p:cNvPr id="15" name="Slide Number Placeholder 14">
            <a:extLst>
              <a:ext uri="{FF2B5EF4-FFF2-40B4-BE49-F238E27FC236}">
                <a16:creationId xmlns:a16="http://schemas.microsoft.com/office/drawing/2014/main" id="{95EB7DC1-E828-4A8C-A98A-E722211E0DB8}"/>
              </a:ext>
            </a:extLst>
          </p:cNvPr>
          <p:cNvSpPr>
            <a:spLocks noGrp="1"/>
          </p:cNvSpPr>
          <p:nvPr>
            <p:ph type="sldNum" sz="quarter" idx="18"/>
          </p:nvPr>
        </p:nvSpPr>
        <p:spPr/>
        <p:txBody>
          <a:bodyPr/>
          <a:lstStyle/>
          <a:p>
            <a:fld id="{9DE0B154-C39B-4CA0-90EF-7E88670F7D62}" type="slidenum">
              <a:rPr lang="en-GB" smtClean="0"/>
              <a:pPr/>
              <a:t>‹#›</a:t>
            </a:fld>
            <a:endParaRPr lang="en-GB" dirty="0"/>
          </a:p>
        </p:txBody>
      </p:sp>
      <p:sp>
        <p:nvSpPr>
          <p:cNvPr id="16" name="Text Placeholder 15">
            <a:extLst>
              <a:ext uri="{FF2B5EF4-FFF2-40B4-BE49-F238E27FC236}">
                <a16:creationId xmlns:a16="http://schemas.microsoft.com/office/drawing/2014/main" id="{2C7DAD73-5190-4C9B-B1BD-13606A47B328}"/>
              </a:ext>
            </a:extLst>
          </p:cNvPr>
          <p:cNvSpPr>
            <a:spLocks noGrp="1"/>
          </p:cNvSpPr>
          <p:nvPr>
            <p:ph type="body" sz="quarter" idx="19"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1" name="Content Placeholder 3">
            <a:extLst>
              <a:ext uri="{FF2B5EF4-FFF2-40B4-BE49-F238E27FC236}">
                <a16:creationId xmlns:a16="http://schemas.microsoft.com/office/drawing/2014/main" id="{7C8C1C59-BD27-419B-B722-6C27122CF5D2}"/>
              </a:ext>
            </a:extLst>
          </p:cNvPr>
          <p:cNvSpPr>
            <a:spLocks noGrp="1"/>
          </p:cNvSpPr>
          <p:nvPr>
            <p:ph sz="half" idx="20"/>
          </p:nvPr>
        </p:nvSpPr>
        <p:spPr>
          <a:xfrm>
            <a:off x="4623131" y="3905959"/>
            <a:ext cx="4263692" cy="22782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97D08A69-55D7-468C-BE19-095CD96D4207}"/>
              </a:ext>
            </a:extLst>
          </p:cNvPr>
          <p:cNvSpPr>
            <a:spLocks noGrp="1"/>
          </p:cNvSpPr>
          <p:nvPr>
            <p:ph sz="half" idx="21"/>
          </p:nvPr>
        </p:nvSpPr>
        <p:spPr>
          <a:xfrm>
            <a:off x="257174" y="3910271"/>
            <a:ext cx="4263692" cy="2273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3">
            <a:extLst>
              <a:ext uri="{FF2B5EF4-FFF2-40B4-BE49-F238E27FC236}">
                <a16:creationId xmlns:a16="http://schemas.microsoft.com/office/drawing/2014/main" id="{965F8703-B086-44D4-ACA1-786F74FD6775}"/>
              </a:ext>
            </a:extLst>
          </p:cNvPr>
          <p:cNvSpPr>
            <a:spLocks noGrp="1"/>
          </p:cNvSpPr>
          <p:nvPr>
            <p:ph sz="half" idx="22"/>
          </p:nvPr>
        </p:nvSpPr>
        <p:spPr>
          <a:xfrm>
            <a:off x="4623131" y="1367296"/>
            <a:ext cx="4263692" cy="22782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3">
            <a:extLst>
              <a:ext uri="{FF2B5EF4-FFF2-40B4-BE49-F238E27FC236}">
                <a16:creationId xmlns:a16="http://schemas.microsoft.com/office/drawing/2014/main" id="{2B5BEFA6-AECE-430F-B069-D5A55BD79A93}"/>
              </a:ext>
            </a:extLst>
          </p:cNvPr>
          <p:cNvSpPr>
            <a:spLocks noGrp="1"/>
          </p:cNvSpPr>
          <p:nvPr>
            <p:ph sz="half" idx="23"/>
          </p:nvPr>
        </p:nvSpPr>
        <p:spPr>
          <a:xfrm>
            <a:off x="257174" y="1371608"/>
            <a:ext cx="4263692" cy="22739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7828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BF1C129-20C8-45FC-A087-1F098034E6F3}"/>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518D4BA3-B26C-4FD4-8C3D-10D6FDB48444}"/>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3" name="Text Placeholder 11">
            <a:extLst>
              <a:ext uri="{FF2B5EF4-FFF2-40B4-BE49-F238E27FC236}">
                <a16:creationId xmlns:a16="http://schemas.microsoft.com/office/drawing/2014/main" id="{256779B2-7639-4D06-BE2A-E21D34AFF078}"/>
              </a:ext>
            </a:extLst>
          </p:cNvPr>
          <p:cNvSpPr>
            <a:spLocks noGrp="1"/>
          </p:cNvSpPr>
          <p:nvPr>
            <p:ph type="body" sz="quarter" idx="15"/>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2" name="Date Placeholder 1">
            <a:extLst>
              <a:ext uri="{FF2B5EF4-FFF2-40B4-BE49-F238E27FC236}">
                <a16:creationId xmlns:a16="http://schemas.microsoft.com/office/drawing/2014/main" id="{04F4BD94-511C-4D37-BFD9-F1B1042627B4}"/>
              </a:ext>
            </a:extLst>
          </p:cNvPr>
          <p:cNvSpPr>
            <a:spLocks noGrp="1"/>
          </p:cNvSpPr>
          <p:nvPr>
            <p:ph type="dt" sz="half" idx="16"/>
          </p:nvPr>
        </p:nvSpPr>
        <p:spPr/>
        <p:txBody>
          <a:bodyPr/>
          <a:lstStyle/>
          <a:p>
            <a:fld id="{3C3A052E-5386-4BE8-B648-B09FEB522260}" type="datetimeFigureOut">
              <a:rPr lang="en-GB" smtClean="0"/>
              <a:pPr/>
              <a:t>27/03/2024</a:t>
            </a:fld>
            <a:endParaRPr lang="en-GB" dirty="0"/>
          </a:p>
        </p:txBody>
      </p:sp>
      <p:sp>
        <p:nvSpPr>
          <p:cNvPr id="14" name="Footer Placeholder 13">
            <a:extLst>
              <a:ext uri="{FF2B5EF4-FFF2-40B4-BE49-F238E27FC236}">
                <a16:creationId xmlns:a16="http://schemas.microsoft.com/office/drawing/2014/main" id="{9DC10F20-E0A0-4854-8221-511A8D411E06}"/>
              </a:ext>
            </a:extLst>
          </p:cNvPr>
          <p:cNvSpPr>
            <a:spLocks noGrp="1"/>
          </p:cNvSpPr>
          <p:nvPr>
            <p:ph type="ftr" sz="quarter" idx="17"/>
          </p:nvPr>
        </p:nvSpPr>
        <p:spPr/>
        <p:txBody>
          <a:bodyPr/>
          <a:lstStyle/>
          <a:p>
            <a:r>
              <a:rPr lang="en-US" dirty="0"/>
              <a:t>Presentation Master Slide</a:t>
            </a:r>
            <a:endParaRPr lang="en-GB" dirty="0"/>
          </a:p>
        </p:txBody>
      </p:sp>
      <p:sp>
        <p:nvSpPr>
          <p:cNvPr id="15" name="Slide Number Placeholder 14">
            <a:extLst>
              <a:ext uri="{FF2B5EF4-FFF2-40B4-BE49-F238E27FC236}">
                <a16:creationId xmlns:a16="http://schemas.microsoft.com/office/drawing/2014/main" id="{95EB7DC1-E828-4A8C-A98A-E722211E0DB8}"/>
              </a:ext>
            </a:extLst>
          </p:cNvPr>
          <p:cNvSpPr>
            <a:spLocks noGrp="1"/>
          </p:cNvSpPr>
          <p:nvPr>
            <p:ph type="sldNum" sz="quarter" idx="18"/>
          </p:nvPr>
        </p:nvSpPr>
        <p:spPr/>
        <p:txBody>
          <a:bodyPr/>
          <a:lstStyle/>
          <a:p>
            <a:fld id="{9DE0B154-C39B-4CA0-90EF-7E88670F7D62}" type="slidenum">
              <a:rPr lang="en-GB" smtClean="0"/>
              <a:pPr/>
              <a:t>‹#›</a:t>
            </a:fld>
            <a:endParaRPr lang="en-GB" dirty="0"/>
          </a:p>
        </p:txBody>
      </p:sp>
      <p:sp>
        <p:nvSpPr>
          <p:cNvPr id="16" name="Text Placeholder 15">
            <a:extLst>
              <a:ext uri="{FF2B5EF4-FFF2-40B4-BE49-F238E27FC236}">
                <a16:creationId xmlns:a16="http://schemas.microsoft.com/office/drawing/2014/main" id="{2C7DAD73-5190-4C9B-B1BD-13606A47B328}"/>
              </a:ext>
            </a:extLst>
          </p:cNvPr>
          <p:cNvSpPr>
            <a:spLocks noGrp="1"/>
          </p:cNvSpPr>
          <p:nvPr>
            <p:ph type="body" sz="quarter" idx="19"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
        <p:nvSpPr>
          <p:cNvPr id="19" name="Content Placeholder 3">
            <a:extLst>
              <a:ext uri="{FF2B5EF4-FFF2-40B4-BE49-F238E27FC236}">
                <a16:creationId xmlns:a16="http://schemas.microsoft.com/office/drawing/2014/main" id="{2B5BEFA6-AECE-430F-B069-D5A55BD79A93}"/>
              </a:ext>
            </a:extLst>
          </p:cNvPr>
          <p:cNvSpPr>
            <a:spLocks noGrp="1"/>
          </p:cNvSpPr>
          <p:nvPr>
            <p:ph sz="half" idx="23"/>
          </p:nvPr>
        </p:nvSpPr>
        <p:spPr>
          <a:xfrm>
            <a:off x="257174" y="1371608"/>
            <a:ext cx="2055898" cy="2253903"/>
          </a:xfrm>
          <a:prstGeom prst="rect">
            <a:avLst/>
          </a:prstGeom>
        </p:spPr>
        <p:txBody>
          <a:bodyPr/>
          <a:lstStyle/>
          <a:p>
            <a:pPr lvl="0"/>
            <a:r>
              <a:rPr lang="en-US"/>
              <a:t>Click to edit Master text styles</a:t>
            </a:r>
          </a:p>
        </p:txBody>
      </p:sp>
      <p:sp>
        <p:nvSpPr>
          <p:cNvPr id="20" name="Content Placeholder 3">
            <a:extLst>
              <a:ext uri="{FF2B5EF4-FFF2-40B4-BE49-F238E27FC236}">
                <a16:creationId xmlns:a16="http://schemas.microsoft.com/office/drawing/2014/main" id="{75E486C6-7E17-4BDB-95D0-76A90A9B8538}"/>
              </a:ext>
            </a:extLst>
          </p:cNvPr>
          <p:cNvSpPr>
            <a:spLocks noGrp="1"/>
          </p:cNvSpPr>
          <p:nvPr>
            <p:ph sz="half" idx="24"/>
          </p:nvPr>
        </p:nvSpPr>
        <p:spPr>
          <a:xfrm>
            <a:off x="257173" y="3926313"/>
            <a:ext cx="2055898" cy="2253903"/>
          </a:xfrm>
          <a:prstGeom prst="rect">
            <a:avLst/>
          </a:prstGeom>
        </p:spPr>
        <p:txBody>
          <a:bodyPr/>
          <a:lstStyle/>
          <a:p>
            <a:pPr lvl="0"/>
            <a:r>
              <a:rPr lang="en-US"/>
              <a:t>Click to edit Master text styles</a:t>
            </a:r>
          </a:p>
        </p:txBody>
      </p:sp>
      <p:sp>
        <p:nvSpPr>
          <p:cNvPr id="21" name="Content Placeholder 3">
            <a:extLst>
              <a:ext uri="{FF2B5EF4-FFF2-40B4-BE49-F238E27FC236}">
                <a16:creationId xmlns:a16="http://schemas.microsoft.com/office/drawing/2014/main" id="{767E8534-C718-418A-95F1-5816D1600ECE}"/>
              </a:ext>
            </a:extLst>
          </p:cNvPr>
          <p:cNvSpPr>
            <a:spLocks noGrp="1"/>
          </p:cNvSpPr>
          <p:nvPr>
            <p:ph sz="half" idx="25"/>
          </p:nvPr>
        </p:nvSpPr>
        <p:spPr>
          <a:xfrm>
            <a:off x="2434890" y="1371608"/>
            <a:ext cx="2055898" cy="2253903"/>
          </a:xfrm>
          <a:prstGeom prst="rect">
            <a:avLst/>
          </a:prstGeom>
        </p:spPr>
        <p:txBody>
          <a:bodyPr/>
          <a:lstStyle/>
          <a:p>
            <a:pPr lvl="0"/>
            <a:r>
              <a:rPr lang="en-US"/>
              <a:t>Click to edit Master text styles</a:t>
            </a:r>
          </a:p>
        </p:txBody>
      </p:sp>
      <p:sp>
        <p:nvSpPr>
          <p:cNvPr id="22" name="Content Placeholder 3">
            <a:extLst>
              <a:ext uri="{FF2B5EF4-FFF2-40B4-BE49-F238E27FC236}">
                <a16:creationId xmlns:a16="http://schemas.microsoft.com/office/drawing/2014/main" id="{84D9FD4D-9400-486C-8FE7-93AD66E7B0B7}"/>
              </a:ext>
            </a:extLst>
          </p:cNvPr>
          <p:cNvSpPr>
            <a:spLocks noGrp="1"/>
          </p:cNvSpPr>
          <p:nvPr>
            <p:ph sz="half" idx="26"/>
          </p:nvPr>
        </p:nvSpPr>
        <p:spPr>
          <a:xfrm>
            <a:off x="2434889" y="3926313"/>
            <a:ext cx="2055898" cy="2253903"/>
          </a:xfrm>
          <a:prstGeom prst="rect">
            <a:avLst/>
          </a:prstGeom>
        </p:spPr>
        <p:txBody>
          <a:bodyPr/>
          <a:lstStyle/>
          <a:p>
            <a:pPr lvl="0"/>
            <a:r>
              <a:rPr lang="en-US"/>
              <a:t>Click to edit Master text styles</a:t>
            </a:r>
          </a:p>
        </p:txBody>
      </p:sp>
      <p:sp>
        <p:nvSpPr>
          <p:cNvPr id="23" name="Content Placeholder 3">
            <a:extLst>
              <a:ext uri="{FF2B5EF4-FFF2-40B4-BE49-F238E27FC236}">
                <a16:creationId xmlns:a16="http://schemas.microsoft.com/office/drawing/2014/main" id="{40CCE43B-74C6-4AC4-A052-271DE929EA51}"/>
              </a:ext>
            </a:extLst>
          </p:cNvPr>
          <p:cNvSpPr>
            <a:spLocks noGrp="1"/>
          </p:cNvSpPr>
          <p:nvPr>
            <p:ph sz="half" idx="27"/>
          </p:nvPr>
        </p:nvSpPr>
        <p:spPr>
          <a:xfrm>
            <a:off x="4653210" y="1371608"/>
            <a:ext cx="2055898" cy="2253903"/>
          </a:xfrm>
          <a:prstGeom prst="rect">
            <a:avLst/>
          </a:prstGeom>
        </p:spPr>
        <p:txBody>
          <a:bodyPr/>
          <a:lstStyle/>
          <a:p>
            <a:pPr lvl="0"/>
            <a:r>
              <a:rPr lang="en-US"/>
              <a:t>Click to edit Master text styles</a:t>
            </a:r>
          </a:p>
        </p:txBody>
      </p:sp>
      <p:sp>
        <p:nvSpPr>
          <p:cNvPr id="24" name="Content Placeholder 3">
            <a:extLst>
              <a:ext uri="{FF2B5EF4-FFF2-40B4-BE49-F238E27FC236}">
                <a16:creationId xmlns:a16="http://schemas.microsoft.com/office/drawing/2014/main" id="{9F931EB4-C6B6-4DD9-8634-519A16CA11EF}"/>
              </a:ext>
            </a:extLst>
          </p:cNvPr>
          <p:cNvSpPr>
            <a:spLocks noGrp="1"/>
          </p:cNvSpPr>
          <p:nvPr>
            <p:ph sz="half" idx="28"/>
          </p:nvPr>
        </p:nvSpPr>
        <p:spPr>
          <a:xfrm>
            <a:off x="4653210" y="3926313"/>
            <a:ext cx="2055898" cy="2253903"/>
          </a:xfrm>
          <a:prstGeom prst="rect">
            <a:avLst/>
          </a:prstGeom>
        </p:spPr>
        <p:txBody>
          <a:bodyPr/>
          <a:lstStyle/>
          <a:p>
            <a:pPr lvl="0"/>
            <a:r>
              <a:rPr lang="en-US"/>
              <a:t>Click to edit Master text styles</a:t>
            </a:r>
          </a:p>
        </p:txBody>
      </p:sp>
      <p:sp>
        <p:nvSpPr>
          <p:cNvPr id="25" name="Content Placeholder 3">
            <a:extLst>
              <a:ext uri="{FF2B5EF4-FFF2-40B4-BE49-F238E27FC236}">
                <a16:creationId xmlns:a16="http://schemas.microsoft.com/office/drawing/2014/main" id="{A62BB0DF-4A51-41CA-89E1-6DC4ECDB2807}"/>
              </a:ext>
            </a:extLst>
          </p:cNvPr>
          <p:cNvSpPr>
            <a:spLocks noGrp="1"/>
          </p:cNvSpPr>
          <p:nvPr>
            <p:ph sz="half" idx="29"/>
          </p:nvPr>
        </p:nvSpPr>
        <p:spPr>
          <a:xfrm>
            <a:off x="6830926" y="1371608"/>
            <a:ext cx="2055898" cy="2253903"/>
          </a:xfrm>
          <a:prstGeom prst="rect">
            <a:avLst/>
          </a:prstGeom>
        </p:spPr>
        <p:txBody>
          <a:bodyPr/>
          <a:lstStyle/>
          <a:p>
            <a:pPr lvl="0"/>
            <a:r>
              <a:rPr lang="en-US"/>
              <a:t>Click to edit Master text styles</a:t>
            </a:r>
          </a:p>
        </p:txBody>
      </p:sp>
      <p:sp>
        <p:nvSpPr>
          <p:cNvPr id="26" name="Content Placeholder 3">
            <a:extLst>
              <a:ext uri="{FF2B5EF4-FFF2-40B4-BE49-F238E27FC236}">
                <a16:creationId xmlns:a16="http://schemas.microsoft.com/office/drawing/2014/main" id="{C0EF7B5D-CFF7-4055-AAFD-4DA2138B21F1}"/>
              </a:ext>
            </a:extLst>
          </p:cNvPr>
          <p:cNvSpPr>
            <a:spLocks noGrp="1"/>
          </p:cNvSpPr>
          <p:nvPr>
            <p:ph sz="half" idx="30"/>
          </p:nvPr>
        </p:nvSpPr>
        <p:spPr>
          <a:xfrm>
            <a:off x="6830925" y="3926313"/>
            <a:ext cx="2055898" cy="2253903"/>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676590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E4C3AB7-985D-45A6-8D55-971342542C98}"/>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18AF2A72-8E46-4433-8E4D-9C7C2DAC3320}"/>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1" name="Content Placeholder 2">
            <a:extLst>
              <a:ext uri="{FF2B5EF4-FFF2-40B4-BE49-F238E27FC236}">
                <a16:creationId xmlns:a16="http://schemas.microsoft.com/office/drawing/2014/main" id="{500029E6-2328-4309-A386-82993DE64FCC}"/>
              </a:ext>
            </a:extLst>
          </p:cNvPr>
          <p:cNvSpPr>
            <a:spLocks noGrp="1"/>
          </p:cNvSpPr>
          <p:nvPr>
            <p:ph sz="half" idx="1"/>
          </p:nvPr>
        </p:nvSpPr>
        <p:spPr>
          <a:xfrm>
            <a:off x="257175" y="1387647"/>
            <a:ext cx="4257676" cy="47765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3">
            <a:extLst>
              <a:ext uri="{FF2B5EF4-FFF2-40B4-BE49-F238E27FC236}">
                <a16:creationId xmlns:a16="http://schemas.microsoft.com/office/drawing/2014/main" id="{9F2517F3-DA7A-4B07-BFBD-F4502ABD227B}"/>
              </a:ext>
            </a:extLst>
          </p:cNvPr>
          <p:cNvSpPr>
            <a:spLocks noGrp="1"/>
          </p:cNvSpPr>
          <p:nvPr>
            <p:ph sz="half" idx="13"/>
          </p:nvPr>
        </p:nvSpPr>
        <p:spPr>
          <a:xfrm>
            <a:off x="4629148" y="1387647"/>
            <a:ext cx="4257676" cy="477652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DECA8D42-0E61-417E-9C78-29976A1CFEC1}"/>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4" name="Date Placeholder 13">
            <a:extLst>
              <a:ext uri="{FF2B5EF4-FFF2-40B4-BE49-F238E27FC236}">
                <a16:creationId xmlns:a16="http://schemas.microsoft.com/office/drawing/2014/main" id="{1A9EF61B-C87F-48DD-83F3-DBD4DF473537}"/>
              </a:ext>
            </a:extLst>
          </p:cNvPr>
          <p:cNvSpPr>
            <a:spLocks noGrp="1"/>
          </p:cNvSpPr>
          <p:nvPr>
            <p:ph type="dt" sz="half" idx="15"/>
          </p:nvPr>
        </p:nvSpPr>
        <p:spPr/>
        <p:txBody>
          <a:bodyPr/>
          <a:lstStyle/>
          <a:p>
            <a:fld id="{3C3A052E-5386-4BE8-B648-B09FEB522260}" type="datetimeFigureOut">
              <a:rPr lang="en-GB" smtClean="0"/>
              <a:pPr/>
              <a:t>27/03/2024</a:t>
            </a:fld>
            <a:endParaRPr lang="en-GB" dirty="0"/>
          </a:p>
        </p:txBody>
      </p:sp>
      <p:sp>
        <p:nvSpPr>
          <p:cNvPr id="15" name="Footer Placeholder 14">
            <a:extLst>
              <a:ext uri="{FF2B5EF4-FFF2-40B4-BE49-F238E27FC236}">
                <a16:creationId xmlns:a16="http://schemas.microsoft.com/office/drawing/2014/main" id="{EFAE412C-1FEB-4640-BCEE-3B00CB7122F4}"/>
              </a:ext>
            </a:extLst>
          </p:cNvPr>
          <p:cNvSpPr>
            <a:spLocks noGrp="1"/>
          </p:cNvSpPr>
          <p:nvPr>
            <p:ph type="ftr" sz="quarter" idx="16"/>
          </p:nvPr>
        </p:nvSpPr>
        <p:spPr/>
        <p:txBody>
          <a:bodyPr/>
          <a:lstStyle/>
          <a:p>
            <a:r>
              <a:rPr lang="en-US" dirty="0"/>
              <a:t>Presentation Master Slide</a:t>
            </a:r>
            <a:endParaRPr lang="en-GB" dirty="0"/>
          </a:p>
        </p:txBody>
      </p:sp>
      <p:sp>
        <p:nvSpPr>
          <p:cNvPr id="16" name="Slide Number Placeholder 15">
            <a:extLst>
              <a:ext uri="{FF2B5EF4-FFF2-40B4-BE49-F238E27FC236}">
                <a16:creationId xmlns:a16="http://schemas.microsoft.com/office/drawing/2014/main" id="{4AEFB8ED-550A-4418-87CC-2E5AAB204AA2}"/>
              </a:ext>
            </a:extLst>
          </p:cNvPr>
          <p:cNvSpPr>
            <a:spLocks noGrp="1"/>
          </p:cNvSpPr>
          <p:nvPr>
            <p:ph type="sldNum" sz="quarter" idx="17"/>
          </p:nvPr>
        </p:nvSpPr>
        <p:spPr/>
        <p:txBody>
          <a:bodyPr/>
          <a:lstStyle/>
          <a:p>
            <a:fld id="{9DE0B154-C39B-4CA0-90EF-7E88670F7D62}" type="slidenum">
              <a:rPr lang="en-GB" smtClean="0"/>
              <a:pPr/>
              <a:t>‹#›</a:t>
            </a:fld>
            <a:endParaRPr lang="en-GB" dirty="0"/>
          </a:p>
        </p:txBody>
      </p:sp>
      <p:sp>
        <p:nvSpPr>
          <p:cNvPr id="17" name="Text Placeholder 15">
            <a:extLst>
              <a:ext uri="{FF2B5EF4-FFF2-40B4-BE49-F238E27FC236}">
                <a16:creationId xmlns:a16="http://schemas.microsoft.com/office/drawing/2014/main" id="{DC4C4817-5CC2-4D1B-9483-C401780C9857}"/>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Tree>
    <p:extLst>
      <p:ext uri="{BB962C8B-B14F-4D97-AF65-F5344CB8AC3E}">
        <p14:creationId xmlns:p14="http://schemas.microsoft.com/office/powerpoint/2010/main" val="1068675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D9117EA-1543-4FB9-A78D-D86BA172E029}"/>
              </a:ext>
            </a:extLst>
          </p:cNvPr>
          <p:cNvSpPr>
            <a:spLocks noGrp="1"/>
          </p:cNvSpPr>
          <p:nvPr>
            <p:ph sz="half" idx="1"/>
          </p:nvPr>
        </p:nvSpPr>
        <p:spPr>
          <a:xfrm>
            <a:off x="257175" y="1387643"/>
            <a:ext cx="8629649" cy="47725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a:extLst>
              <a:ext uri="{FF2B5EF4-FFF2-40B4-BE49-F238E27FC236}">
                <a16:creationId xmlns:a16="http://schemas.microsoft.com/office/drawing/2014/main" id="{B26130A1-540F-4161-AFC9-557D8B4E140C}"/>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22F96F8D-AB4C-4539-8294-AFB5F072FA63}"/>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26CC3D44-643D-433B-869B-8DC547BA9AAA}"/>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1" name="Date Placeholder 10">
            <a:extLst>
              <a:ext uri="{FF2B5EF4-FFF2-40B4-BE49-F238E27FC236}">
                <a16:creationId xmlns:a16="http://schemas.microsoft.com/office/drawing/2014/main" id="{0D0F178D-52D3-46F3-9955-1904A7BFCAC5}"/>
              </a:ext>
            </a:extLst>
          </p:cNvPr>
          <p:cNvSpPr>
            <a:spLocks noGrp="1"/>
          </p:cNvSpPr>
          <p:nvPr>
            <p:ph type="dt" sz="half" idx="15"/>
          </p:nvPr>
        </p:nvSpPr>
        <p:spPr/>
        <p:txBody>
          <a:bodyPr/>
          <a:lstStyle/>
          <a:p>
            <a:fld id="{3C3A052E-5386-4BE8-B648-B09FEB522260}" type="datetimeFigureOut">
              <a:rPr lang="en-GB" smtClean="0"/>
              <a:pPr/>
              <a:t>27/03/2024</a:t>
            </a:fld>
            <a:endParaRPr lang="en-GB" dirty="0"/>
          </a:p>
        </p:txBody>
      </p:sp>
      <p:sp>
        <p:nvSpPr>
          <p:cNvPr id="12" name="Footer Placeholder 11">
            <a:extLst>
              <a:ext uri="{FF2B5EF4-FFF2-40B4-BE49-F238E27FC236}">
                <a16:creationId xmlns:a16="http://schemas.microsoft.com/office/drawing/2014/main" id="{61E85003-B2D6-4233-8E3D-4129823179F0}"/>
              </a:ext>
            </a:extLst>
          </p:cNvPr>
          <p:cNvSpPr>
            <a:spLocks noGrp="1"/>
          </p:cNvSpPr>
          <p:nvPr>
            <p:ph type="ftr" sz="quarter" idx="16"/>
          </p:nvPr>
        </p:nvSpPr>
        <p:spPr/>
        <p:txBody>
          <a:bodyPr/>
          <a:lstStyle/>
          <a:p>
            <a:r>
              <a:rPr lang="en-US" dirty="0"/>
              <a:t>Presentation Master Slide</a:t>
            </a:r>
            <a:endParaRPr lang="en-GB" dirty="0"/>
          </a:p>
        </p:txBody>
      </p:sp>
      <p:sp>
        <p:nvSpPr>
          <p:cNvPr id="13" name="Slide Number Placeholder 12">
            <a:extLst>
              <a:ext uri="{FF2B5EF4-FFF2-40B4-BE49-F238E27FC236}">
                <a16:creationId xmlns:a16="http://schemas.microsoft.com/office/drawing/2014/main" id="{7E37924F-1F7C-46E6-A7BB-59AF24D58B3D}"/>
              </a:ext>
            </a:extLst>
          </p:cNvPr>
          <p:cNvSpPr>
            <a:spLocks noGrp="1"/>
          </p:cNvSpPr>
          <p:nvPr>
            <p:ph type="sldNum" sz="quarter" idx="17"/>
          </p:nvPr>
        </p:nvSpPr>
        <p:spPr/>
        <p:txBody>
          <a:bodyPr/>
          <a:lstStyle/>
          <a:p>
            <a:fld id="{9DE0B154-C39B-4CA0-90EF-7E88670F7D62}" type="slidenum">
              <a:rPr lang="en-GB" smtClean="0"/>
              <a:pPr/>
              <a:t>‹#›</a:t>
            </a:fld>
            <a:endParaRPr lang="en-GB" dirty="0"/>
          </a:p>
        </p:txBody>
      </p:sp>
      <p:sp>
        <p:nvSpPr>
          <p:cNvPr id="14" name="Text Placeholder 15">
            <a:extLst>
              <a:ext uri="{FF2B5EF4-FFF2-40B4-BE49-F238E27FC236}">
                <a16:creationId xmlns:a16="http://schemas.microsoft.com/office/drawing/2014/main" id="{5CD377E6-9333-4D19-969E-547024B25CE7}"/>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Tree>
    <p:extLst>
      <p:ext uri="{BB962C8B-B14F-4D97-AF65-F5344CB8AC3E}">
        <p14:creationId xmlns:p14="http://schemas.microsoft.com/office/powerpoint/2010/main" val="847596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D7FFAF3-8480-4183-805F-B7F2190DF109}"/>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FA182013-F691-46EE-B9D1-E60A10286E44}"/>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Text Placeholder 11">
            <a:extLst>
              <a:ext uri="{FF2B5EF4-FFF2-40B4-BE49-F238E27FC236}">
                <a16:creationId xmlns:a16="http://schemas.microsoft.com/office/drawing/2014/main" id="{A44311C5-9258-4A0D-89C4-F9B8B1815778}"/>
              </a:ext>
            </a:extLst>
          </p:cNvPr>
          <p:cNvSpPr>
            <a:spLocks noGrp="1"/>
          </p:cNvSpPr>
          <p:nvPr>
            <p:ph type="body" sz="quarter" idx="14"/>
          </p:nvPr>
        </p:nvSpPr>
        <p:spPr>
          <a:xfrm>
            <a:off x="264101" y="849948"/>
            <a:ext cx="8629650"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0" name="Date Placeholder 9">
            <a:extLst>
              <a:ext uri="{FF2B5EF4-FFF2-40B4-BE49-F238E27FC236}">
                <a16:creationId xmlns:a16="http://schemas.microsoft.com/office/drawing/2014/main" id="{C43368D3-5CF6-4C20-A1CF-3C557C076F03}"/>
              </a:ext>
            </a:extLst>
          </p:cNvPr>
          <p:cNvSpPr>
            <a:spLocks noGrp="1"/>
          </p:cNvSpPr>
          <p:nvPr>
            <p:ph type="dt" sz="half" idx="15"/>
          </p:nvPr>
        </p:nvSpPr>
        <p:spPr/>
        <p:txBody>
          <a:bodyPr/>
          <a:lstStyle/>
          <a:p>
            <a:fld id="{3C3A052E-5386-4BE8-B648-B09FEB522260}" type="datetimeFigureOut">
              <a:rPr lang="en-GB" smtClean="0"/>
              <a:pPr/>
              <a:t>27/03/2024</a:t>
            </a:fld>
            <a:endParaRPr lang="en-GB" dirty="0"/>
          </a:p>
        </p:txBody>
      </p:sp>
      <p:sp>
        <p:nvSpPr>
          <p:cNvPr id="11" name="Footer Placeholder 10">
            <a:extLst>
              <a:ext uri="{FF2B5EF4-FFF2-40B4-BE49-F238E27FC236}">
                <a16:creationId xmlns:a16="http://schemas.microsoft.com/office/drawing/2014/main" id="{CC619F25-51BD-4F5B-8E4A-4A9618C22A64}"/>
              </a:ext>
            </a:extLst>
          </p:cNvPr>
          <p:cNvSpPr>
            <a:spLocks noGrp="1"/>
          </p:cNvSpPr>
          <p:nvPr>
            <p:ph type="ftr" sz="quarter" idx="16"/>
          </p:nvPr>
        </p:nvSpPr>
        <p:spPr/>
        <p:txBody>
          <a:bodyPr/>
          <a:lstStyle/>
          <a:p>
            <a:r>
              <a:rPr lang="en-US" dirty="0"/>
              <a:t>Presentation Master Slide</a:t>
            </a:r>
            <a:endParaRPr lang="en-GB" dirty="0"/>
          </a:p>
        </p:txBody>
      </p:sp>
      <p:sp>
        <p:nvSpPr>
          <p:cNvPr id="12" name="Slide Number Placeholder 11">
            <a:extLst>
              <a:ext uri="{FF2B5EF4-FFF2-40B4-BE49-F238E27FC236}">
                <a16:creationId xmlns:a16="http://schemas.microsoft.com/office/drawing/2014/main" id="{0247C294-403A-448A-9B18-2FA6991BB7A2}"/>
              </a:ext>
            </a:extLst>
          </p:cNvPr>
          <p:cNvSpPr>
            <a:spLocks noGrp="1"/>
          </p:cNvSpPr>
          <p:nvPr>
            <p:ph type="sldNum" sz="quarter" idx="17"/>
          </p:nvPr>
        </p:nvSpPr>
        <p:spPr/>
        <p:txBody>
          <a:bodyPr/>
          <a:lstStyle/>
          <a:p>
            <a:fld id="{9DE0B154-C39B-4CA0-90EF-7E88670F7D62}" type="slidenum">
              <a:rPr lang="en-GB" smtClean="0"/>
              <a:pPr/>
              <a:t>‹#›</a:t>
            </a:fld>
            <a:endParaRPr lang="en-GB" dirty="0"/>
          </a:p>
        </p:txBody>
      </p:sp>
      <p:sp>
        <p:nvSpPr>
          <p:cNvPr id="13" name="Text Placeholder 15">
            <a:extLst>
              <a:ext uri="{FF2B5EF4-FFF2-40B4-BE49-F238E27FC236}">
                <a16:creationId xmlns:a16="http://schemas.microsoft.com/office/drawing/2014/main" id="{39405E72-3196-4147-9DF4-39E05B0F0426}"/>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Tree>
    <p:extLst>
      <p:ext uri="{BB962C8B-B14F-4D97-AF65-F5344CB8AC3E}">
        <p14:creationId xmlns:p14="http://schemas.microsoft.com/office/powerpoint/2010/main" val="1854436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D7FFAF3-8480-4183-805F-B7F2190DF109}"/>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FA182013-F691-46EE-B9D1-E60A10286E44}"/>
              </a:ext>
            </a:extLst>
          </p:cNvPr>
          <p:cNvSpPr>
            <a:spLocks noGrp="1"/>
          </p:cNvSpPr>
          <p:nvPr>
            <p:ph type="title"/>
          </p:nvPr>
        </p:nvSpPr>
        <p:spPr>
          <a:xfrm>
            <a:off x="257175" y="1"/>
            <a:ext cx="8629650" cy="1107478"/>
          </a:xfrm>
          <a:prstGeom prst="rect">
            <a:avLst/>
          </a:prstGeom>
        </p:spPr>
        <p:txBody>
          <a:bodyPr vert="horz" lIns="91440" tIns="45720" rIns="91440" bIns="45720" rtlCol="0" anchor="t">
            <a:normAutofit/>
          </a:bodyPr>
          <a:lstStyle/>
          <a:p>
            <a:r>
              <a:rPr lang="en-US"/>
              <a:t>Click to edit Master title style</a:t>
            </a:r>
            <a:endParaRPr lang="en-GB"/>
          </a:p>
        </p:txBody>
      </p:sp>
      <p:sp>
        <p:nvSpPr>
          <p:cNvPr id="9" name="Text Placeholder 11">
            <a:extLst>
              <a:ext uri="{FF2B5EF4-FFF2-40B4-BE49-F238E27FC236}">
                <a16:creationId xmlns:a16="http://schemas.microsoft.com/office/drawing/2014/main" id="{A44311C5-9258-4A0D-89C4-F9B8B1815778}"/>
              </a:ext>
            </a:extLst>
          </p:cNvPr>
          <p:cNvSpPr>
            <a:spLocks noGrp="1"/>
          </p:cNvSpPr>
          <p:nvPr>
            <p:ph type="body" sz="quarter" idx="14"/>
          </p:nvPr>
        </p:nvSpPr>
        <p:spPr>
          <a:xfrm>
            <a:off x="264101" y="527224"/>
            <a:ext cx="8629650" cy="733106"/>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0" name="Date Placeholder 9">
            <a:extLst>
              <a:ext uri="{FF2B5EF4-FFF2-40B4-BE49-F238E27FC236}">
                <a16:creationId xmlns:a16="http://schemas.microsoft.com/office/drawing/2014/main" id="{C43368D3-5CF6-4C20-A1CF-3C557C076F03}"/>
              </a:ext>
            </a:extLst>
          </p:cNvPr>
          <p:cNvSpPr>
            <a:spLocks noGrp="1"/>
          </p:cNvSpPr>
          <p:nvPr>
            <p:ph type="dt" sz="half" idx="15"/>
          </p:nvPr>
        </p:nvSpPr>
        <p:spPr/>
        <p:txBody>
          <a:bodyPr/>
          <a:lstStyle/>
          <a:p>
            <a:fld id="{3C3A052E-5386-4BE8-B648-B09FEB522260}" type="datetimeFigureOut">
              <a:rPr lang="en-GB" smtClean="0"/>
              <a:pPr/>
              <a:t>27/03/2024</a:t>
            </a:fld>
            <a:endParaRPr lang="en-GB" dirty="0"/>
          </a:p>
        </p:txBody>
      </p:sp>
      <p:sp>
        <p:nvSpPr>
          <p:cNvPr id="11" name="Footer Placeholder 10">
            <a:extLst>
              <a:ext uri="{FF2B5EF4-FFF2-40B4-BE49-F238E27FC236}">
                <a16:creationId xmlns:a16="http://schemas.microsoft.com/office/drawing/2014/main" id="{CC619F25-51BD-4F5B-8E4A-4A9618C22A64}"/>
              </a:ext>
            </a:extLst>
          </p:cNvPr>
          <p:cNvSpPr>
            <a:spLocks noGrp="1"/>
          </p:cNvSpPr>
          <p:nvPr>
            <p:ph type="ftr" sz="quarter" idx="16"/>
          </p:nvPr>
        </p:nvSpPr>
        <p:spPr/>
        <p:txBody>
          <a:bodyPr/>
          <a:lstStyle/>
          <a:p>
            <a:r>
              <a:rPr lang="en-US" dirty="0"/>
              <a:t>Presentation Master Slide</a:t>
            </a:r>
            <a:endParaRPr lang="en-GB" dirty="0"/>
          </a:p>
        </p:txBody>
      </p:sp>
      <p:sp>
        <p:nvSpPr>
          <p:cNvPr id="12" name="Slide Number Placeholder 11">
            <a:extLst>
              <a:ext uri="{FF2B5EF4-FFF2-40B4-BE49-F238E27FC236}">
                <a16:creationId xmlns:a16="http://schemas.microsoft.com/office/drawing/2014/main" id="{0247C294-403A-448A-9B18-2FA6991BB7A2}"/>
              </a:ext>
            </a:extLst>
          </p:cNvPr>
          <p:cNvSpPr>
            <a:spLocks noGrp="1"/>
          </p:cNvSpPr>
          <p:nvPr>
            <p:ph type="sldNum" sz="quarter" idx="17"/>
          </p:nvPr>
        </p:nvSpPr>
        <p:spPr/>
        <p:txBody>
          <a:bodyPr/>
          <a:lstStyle/>
          <a:p>
            <a:fld id="{9DE0B154-C39B-4CA0-90EF-7E88670F7D62}" type="slidenum">
              <a:rPr lang="en-GB" smtClean="0"/>
              <a:pPr/>
              <a:t>‹#›</a:t>
            </a:fld>
            <a:endParaRPr lang="en-GB" dirty="0"/>
          </a:p>
        </p:txBody>
      </p:sp>
      <p:sp>
        <p:nvSpPr>
          <p:cNvPr id="13" name="Text Placeholder 15">
            <a:extLst>
              <a:ext uri="{FF2B5EF4-FFF2-40B4-BE49-F238E27FC236}">
                <a16:creationId xmlns:a16="http://schemas.microsoft.com/office/drawing/2014/main" id="{39405E72-3196-4147-9DF4-39E05B0F0426}"/>
              </a:ext>
            </a:extLst>
          </p:cNvPr>
          <p:cNvSpPr>
            <a:spLocks noGrp="1"/>
          </p:cNvSpPr>
          <p:nvPr>
            <p:ph type="body" sz="quarter" idx="18" hasCustomPrompt="1"/>
          </p:nvPr>
        </p:nvSpPr>
        <p:spPr>
          <a:xfrm>
            <a:off x="1177291" y="6405564"/>
            <a:ext cx="1659731" cy="365125"/>
          </a:xfrm>
          <a:prstGeom prst="rect">
            <a:avLst/>
          </a:prstGeom>
        </p:spPr>
        <p:txBody>
          <a:bodyPr anchor="ctr" anchorCtr="0"/>
          <a:lstStyle>
            <a:lvl1pPr marL="0" indent="0">
              <a:buNone/>
              <a:defRPr sz="900">
                <a:solidFill>
                  <a:schemeClr val="bg1"/>
                </a:solidFill>
              </a:defRPr>
            </a:lvl1pPr>
            <a:lvl2pPr marL="342900" indent="0">
              <a:buNone/>
              <a:defRPr sz="900"/>
            </a:lvl2pPr>
            <a:lvl3pPr marL="685800" indent="0">
              <a:buNone/>
              <a:defRPr sz="900"/>
            </a:lvl3pPr>
            <a:lvl4pPr marL="1028700" indent="0">
              <a:buNone/>
              <a:defRPr sz="900"/>
            </a:lvl4pPr>
            <a:lvl5pPr marL="1371600" indent="0">
              <a:buNone/>
              <a:defRPr sz="900"/>
            </a:lvl5pPr>
          </a:lstStyle>
          <a:p>
            <a:pPr lvl="0"/>
            <a:r>
              <a:rPr lang="en-US"/>
              <a:t>Source:</a:t>
            </a:r>
            <a:endParaRPr lang="en-GB"/>
          </a:p>
        </p:txBody>
      </p:sp>
    </p:spTree>
    <p:extLst>
      <p:ext uri="{BB962C8B-B14F-4D97-AF65-F5344CB8AC3E}">
        <p14:creationId xmlns:p14="http://schemas.microsoft.com/office/powerpoint/2010/main" val="2023414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93084C6-9B9E-4A1F-B1B2-B8DBDA1D88AC}"/>
              </a:ext>
            </a:extLst>
          </p:cNvPr>
          <p:cNvPicPr>
            <a:picLocks noChangeAspect="1"/>
          </p:cNvPicPr>
          <p:nvPr userDrawn="1"/>
        </p:nvPicPr>
        <p:blipFill>
          <a:blip r:embed="rId2"/>
          <a:stretch>
            <a:fillRect/>
          </a:stretch>
        </p:blipFill>
        <p:spPr>
          <a:xfrm>
            <a:off x="0" y="1581"/>
            <a:ext cx="9144000" cy="6854838"/>
          </a:xfrm>
          <a:prstGeom prst="rect">
            <a:avLst/>
          </a:prstGeom>
        </p:spPr>
      </p:pic>
      <p:sp>
        <p:nvSpPr>
          <p:cNvPr id="6" name="TextBox 5">
            <a:extLst>
              <a:ext uri="{FF2B5EF4-FFF2-40B4-BE49-F238E27FC236}">
                <a16:creationId xmlns:a16="http://schemas.microsoft.com/office/drawing/2014/main" id="{3C6AE988-8B53-44FC-ABCD-B5FE10E4A031}"/>
              </a:ext>
            </a:extLst>
          </p:cNvPr>
          <p:cNvSpPr txBox="1"/>
          <p:nvPr userDrawn="1"/>
        </p:nvSpPr>
        <p:spPr>
          <a:xfrm>
            <a:off x="589520" y="581296"/>
            <a:ext cx="3395534" cy="461665"/>
          </a:xfrm>
          <a:prstGeom prst="rect">
            <a:avLst/>
          </a:prstGeom>
          <a:noFill/>
        </p:spPr>
        <p:txBody>
          <a:bodyPr wrap="square" rtlCol="0">
            <a:spAutoFit/>
          </a:bodyPr>
          <a:lstStyle/>
          <a:p>
            <a:r>
              <a:rPr lang="en-GB" sz="2400" dirty="0">
                <a:solidFill>
                  <a:schemeClr val="bg1"/>
                </a:solidFill>
                <a:latin typeface="Lato" panose="020F0502020204030203" pitchFamily="34" charset="77"/>
                <a:cs typeface="Arial" panose="020B0604020202020204" pitchFamily="34" charset="0"/>
              </a:rPr>
              <a:t>Introducing the team</a:t>
            </a:r>
          </a:p>
        </p:txBody>
      </p:sp>
      <p:pic>
        <p:nvPicPr>
          <p:cNvPr id="7" name="Picture 6">
            <a:extLst>
              <a:ext uri="{FF2B5EF4-FFF2-40B4-BE49-F238E27FC236}">
                <a16:creationId xmlns:a16="http://schemas.microsoft.com/office/drawing/2014/main" id="{FA1B04BF-E3CA-4264-BEBB-10FC5292A0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90104" y="6017503"/>
            <a:ext cx="1191006" cy="498560"/>
          </a:xfrm>
          <a:prstGeom prst="rect">
            <a:avLst/>
          </a:prstGeom>
        </p:spPr>
      </p:pic>
      <p:sp>
        <p:nvSpPr>
          <p:cNvPr id="14" name="TextBox 13">
            <a:extLst>
              <a:ext uri="{FF2B5EF4-FFF2-40B4-BE49-F238E27FC236}">
                <a16:creationId xmlns:a16="http://schemas.microsoft.com/office/drawing/2014/main" id="{78A60166-22DF-4974-9BBE-5B845C1B620E}"/>
              </a:ext>
            </a:extLst>
          </p:cNvPr>
          <p:cNvSpPr txBox="1"/>
          <p:nvPr userDrawn="1"/>
        </p:nvSpPr>
        <p:spPr>
          <a:xfrm>
            <a:off x="513290" y="3568288"/>
            <a:ext cx="1149674"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Thom Payne</a:t>
            </a:r>
          </a:p>
        </p:txBody>
      </p:sp>
      <p:sp>
        <p:nvSpPr>
          <p:cNvPr id="15" name="TextBox 14">
            <a:extLst>
              <a:ext uri="{FF2B5EF4-FFF2-40B4-BE49-F238E27FC236}">
                <a16:creationId xmlns:a16="http://schemas.microsoft.com/office/drawing/2014/main" id="{414AB774-14AE-4921-BC12-D111243751B0}"/>
              </a:ext>
            </a:extLst>
          </p:cNvPr>
          <p:cNvSpPr txBox="1"/>
          <p:nvPr userDrawn="1"/>
        </p:nvSpPr>
        <p:spPr>
          <a:xfrm>
            <a:off x="2673498" y="3568288"/>
            <a:ext cx="1197764"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David Linden</a:t>
            </a:r>
          </a:p>
        </p:txBody>
      </p:sp>
      <p:sp>
        <p:nvSpPr>
          <p:cNvPr id="16" name="TextBox 15">
            <a:extLst>
              <a:ext uri="{FF2B5EF4-FFF2-40B4-BE49-F238E27FC236}">
                <a16:creationId xmlns:a16="http://schemas.microsoft.com/office/drawing/2014/main" id="{C00C763F-AB9D-49C2-A7D4-3B34EF3AC98A}"/>
              </a:ext>
            </a:extLst>
          </p:cNvPr>
          <p:cNvSpPr txBox="1"/>
          <p:nvPr userDrawn="1"/>
        </p:nvSpPr>
        <p:spPr>
          <a:xfrm>
            <a:off x="155168" y="3890624"/>
            <a:ext cx="1808508"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Head of Consulting/Head of APAC</a:t>
            </a:r>
          </a:p>
        </p:txBody>
      </p:sp>
      <p:sp>
        <p:nvSpPr>
          <p:cNvPr id="17" name="TextBox 16">
            <a:extLst>
              <a:ext uri="{FF2B5EF4-FFF2-40B4-BE49-F238E27FC236}">
                <a16:creationId xmlns:a16="http://schemas.microsoft.com/office/drawing/2014/main" id="{781363A2-D907-4702-934F-A663891280A6}"/>
              </a:ext>
            </a:extLst>
          </p:cNvPr>
          <p:cNvSpPr txBox="1"/>
          <p:nvPr userDrawn="1"/>
        </p:nvSpPr>
        <p:spPr>
          <a:xfrm>
            <a:off x="2614595" y="3890624"/>
            <a:ext cx="1402948" cy="219291"/>
          </a:xfrm>
          <a:prstGeom prst="rect">
            <a:avLst/>
          </a:prstGeom>
          <a:noFill/>
        </p:spPr>
        <p:txBody>
          <a:bodyPr wrap="none" rtlCol="0">
            <a:spAutoFit/>
          </a:bodyPr>
          <a:lstStyle/>
          <a:p>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Head of Energy Transition</a:t>
            </a:r>
          </a:p>
        </p:txBody>
      </p:sp>
      <p:sp>
        <p:nvSpPr>
          <p:cNvPr id="18" name="TextBox 17">
            <a:extLst>
              <a:ext uri="{FF2B5EF4-FFF2-40B4-BE49-F238E27FC236}">
                <a16:creationId xmlns:a16="http://schemas.microsoft.com/office/drawing/2014/main" id="{FD105000-329C-4908-B89F-68FE363F32AE}"/>
              </a:ext>
            </a:extLst>
          </p:cNvPr>
          <p:cNvSpPr txBox="1"/>
          <p:nvPr userDrawn="1"/>
        </p:nvSpPr>
        <p:spPr>
          <a:xfrm>
            <a:off x="729323" y="4236359"/>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19" name="TextBox 18">
            <a:extLst>
              <a:ext uri="{FF2B5EF4-FFF2-40B4-BE49-F238E27FC236}">
                <a16:creationId xmlns:a16="http://schemas.microsoft.com/office/drawing/2014/main" id="{E23E6941-E901-4F14-A9E7-70E5AB1BD3C0}"/>
              </a:ext>
            </a:extLst>
          </p:cNvPr>
          <p:cNvSpPr txBox="1"/>
          <p:nvPr userDrawn="1"/>
        </p:nvSpPr>
        <p:spPr>
          <a:xfrm>
            <a:off x="340435" y="4607538"/>
            <a:ext cx="1465466"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tpayne@westwoodenergy.com</a:t>
            </a:r>
          </a:p>
        </p:txBody>
      </p:sp>
      <p:sp>
        <p:nvSpPr>
          <p:cNvPr id="20" name="TextBox 19">
            <a:extLst>
              <a:ext uri="{FF2B5EF4-FFF2-40B4-BE49-F238E27FC236}">
                <a16:creationId xmlns:a16="http://schemas.microsoft.com/office/drawing/2014/main" id="{F7F4D871-7065-4EF7-B4B4-B871F252431C}"/>
              </a:ext>
            </a:extLst>
          </p:cNvPr>
          <p:cNvSpPr txBox="1"/>
          <p:nvPr userDrawn="1"/>
        </p:nvSpPr>
        <p:spPr>
          <a:xfrm>
            <a:off x="3036644" y="4242987"/>
            <a:ext cx="53572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London</a:t>
            </a:r>
          </a:p>
        </p:txBody>
      </p:sp>
      <p:sp>
        <p:nvSpPr>
          <p:cNvPr id="21" name="TextBox 20">
            <a:extLst>
              <a:ext uri="{FF2B5EF4-FFF2-40B4-BE49-F238E27FC236}">
                <a16:creationId xmlns:a16="http://schemas.microsoft.com/office/drawing/2014/main" id="{57C02942-F15A-4BD6-BF11-4B4A50399C5D}"/>
              </a:ext>
            </a:extLst>
          </p:cNvPr>
          <p:cNvSpPr txBox="1"/>
          <p:nvPr userDrawn="1"/>
        </p:nvSpPr>
        <p:spPr>
          <a:xfrm>
            <a:off x="2563759" y="4614166"/>
            <a:ext cx="1481496"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dlinden@westwoodenergy.com</a:t>
            </a:r>
          </a:p>
        </p:txBody>
      </p:sp>
      <p:sp>
        <p:nvSpPr>
          <p:cNvPr id="24" name="TextBox 23">
            <a:extLst>
              <a:ext uri="{FF2B5EF4-FFF2-40B4-BE49-F238E27FC236}">
                <a16:creationId xmlns:a16="http://schemas.microsoft.com/office/drawing/2014/main" id="{8A5C3B0F-59CA-4093-9453-2453529123D7}"/>
              </a:ext>
            </a:extLst>
          </p:cNvPr>
          <p:cNvSpPr txBox="1"/>
          <p:nvPr userDrawn="1"/>
        </p:nvSpPr>
        <p:spPr>
          <a:xfrm>
            <a:off x="5112650" y="3561660"/>
            <a:ext cx="998991"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Ruth Chen</a:t>
            </a:r>
          </a:p>
        </p:txBody>
      </p:sp>
      <p:sp>
        <p:nvSpPr>
          <p:cNvPr id="25" name="TextBox 24">
            <a:extLst>
              <a:ext uri="{FF2B5EF4-FFF2-40B4-BE49-F238E27FC236}">
                <a16:creationId xmlns:a16="http://schemas.microsoft.com/office/drawing/2014/main" id="{6B457A15-3A6D-4C8A-8F03-D80990BD4727}"/>
              </a:ext>
            </a:extLst>
          </p:cNvPr>
          <p:cNvSpPr txBox="1"/>
          <p:nvPr userDrawn="1"/>
        </p:nvSpPr>
        <p:spPr>
          <a:xfrm>
            <a:off x="7287187" y="3561660"/>
            <a:ext cx="1107996" cy="300082"/>
          </a:xfrm>
          <a:prstGeom prst="rect">
            <a:avLst/>
          </a:prstGeom>
          <a:noFill/>
        </p:spPr>
        <p:txBody>
          <a:bodyPr wrap="none" rtlCol="0">
            <a:spAutoFit/>
          </a:bodyPr>
          <a:lstStyle/>
          <a:p>
            <a:pPr algn="ctr"/>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Leslie Kwek</a:t>
            </a:r>
          </a:p>
        </p:txBody>
      </p:sp>
      <p:sp>
        <p:nvSpPr>
          <p:cNvPr id="26" name="TextBox 25">
            <a:extLst>
              <a:ext uri="{FF2B5EF4-FFF2-40B4-BE49-F238E27FC236}">
                <a16:creationId xmlns:a16="http://schemas.microsoft.com/office/drawing/2014/main" id="{881939CE-8323-46A6-B90A-20CE1EEB4586}"/>
              </a:ext>
            </a:extLst>
          </p:cNvPr>
          <p:cNvSpPr txBox="1"/>
          <p:nvPr userDrawn="1"/>
        </p:nvSpPr>
        <p:spPr>
          <a:xfrm>
            <a:off x="5174211" y="3883996"/>
            <a:ext cx="857928"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Senior Analyst</a:t>
            </a:r>
          </a:p>
        </p:txBody>
      </p:sp>
      <p:sp>
        <p:nvSpPr>
          <p:cNvPr id="27" name="TextBox 26">
            <a:extLst>
              <a:ext uri="{FF2B5EF4-FFF2-40B4-BE49-F238E27FC236}">
                <a16:creationId xmlns:a16="http://schemas.microsoft.com/office/drawing/2014/main" id="{C9A4C169-CC2C-48DB-B0FE-A28F92E73028}"/>
              </a:ext>
            </a:extLst>
          </p:cNvPr>
          <p:cNvSpPr txBox="1"/>
          <p:nvPr userDrawn="1"/>
        </p:nvSpPr>
        <p:spPr>
          <a:xfrm>
            <a:off x="7072116" y="3883996"/>
            <a:ext cx="1667444" cy="219291"/>
          </a:xfrm>
          <a:prstGeom prst="rect">
            <a:avLst/>
          </a:prstGeom>
          <a:noFill/>
        </p:spPr>
        <p:txBody>
          <a:bodyPr wrap="none" rtlCol="0">
            <a:spAutoFit/>
          </a:bodyPr>
          <a:lstStyle/>
          <a:p>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Business Development Director</a:t>
            </a:r>
          </a:p>
        </p:txBody>
      </p:sp>
      <p:sp>
        <p:nvSpPr>
          <p:cNvPr id="28" name="TextBox 27">
            <a:extLst>
              <a:ext uri="{FF2B5EF4-FFF2-40B4-BE49-F238E27FC236}">
                <a16:creationId xmlns:a16="http://schemas.microsoft.com/office/drawing/2014/main" id="{7017D523-1DBF-40B8-A18A-6B4CEC64AD64}"/>
              </a:ext>
            </a:extLst>
          </p:cNvPr>
          <p:cNvSpPr txBox="1"/>
          <p:nvPr userDrawn="1"/>
        </p:nvSpPr>
        <p:spPr>
          <a:xfrm>
            <a:off x="5273078" y="4229731"/>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29" name="TextBox 28">
            <a:extLst>
              <a:ext uri="{FF2B5EF4-FFF2-40B4-BE49-F238E27FC236}">
                <a16:creationId xmlns:a16="http://schemas.microsoft.com/office/drawing/2014/main" id="{7BEB08D3-0F85-4570-9DC6-8B220D6E64F7}"/>
              </a:ext>
            </a:extLst>
          </p:cNvPr>
          <p:cNvSpPr txBox="1"/>
          <p:nvPr userDrawn="1"/>
        </p:nvSpPr>
        <p:spPr>
          <a:xfrm>
            <a:off x="4910638" y="4600910"/>
            <a:ext cx="1412567"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rchen@westwoodenergy.com</a:t>
            </a:r>
          </a:p>
        </p:txBody>
      </p:sp>
      <p:sp>
        <p:nvSpPr>
          <p:cNvPr id="30" name="TextBox 29">
            <a:extLst>
              <a:ext uri="{FF2B5EF4-FFF2-40B4-BE49-F238E27FC236}">
                <a16:creationId xmlns:a16="http://schemas.microsoft.com/office/drawing/2014/main" id="{FF5B105A-23A6-4B20-984B-94A568ED76C8}"/>
              </a:ext>
            </a:extLst>
          </p:cNvPr>
          <p:cNvSpPr txBox="1"/>
          <p:nvPr userDrawn="1"/>
        </p:nvSpPr>
        <p:spPr>
          <a:xfrm>
            <a:off x="7524293" y="4236359"/>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31" name="TextBox 30">
            <a:extLst>
              <a:ext uri="{FF2B5EF4-FFF2-40B4-BE49-F238E27FC236}">
                <a16:creationId xmlns:a16="http://schemas.microsoft.com/office/drawing/2014/main" id="{1FFCBA94-DCF6-41B0-AF2A-4422DCC32805}"/>
              </a:ext>
            </a:extLst>
          </p:cNvPr>
          <p:cNvSpPr txBox="1"/>
          <p:nvPr userDrawn="1"/>
        </p:nvSpPr>
        <p:spPr>
          <a:xfrm>
            <a:off x="7139571" y="4607538"/>
            <a:ext cx="1417376"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lkwek@westwoodenergy.com</a:t>
            </a:r>
          </a:p>
        </p:txBody>
      </p:sp>
      <p:sp>
        <p:nvSpPr>
          <p:cNvPr id="33" name="Content Placeholder 2">
            <a:extLst>
              <a:ext uri="{FF2B5EF4-FFF2-40B4-BE49-F238E27FC236}">
                <a16:creationId xmlns:a16="http://schemas.microsoft.com/office/drawing/2014/main" id="{D1D77386-2067-4B3A-932E-4BE769B65EC7}"/>
              </a:ext>
            </a:extLst>
          </p:cNvPr>
          <p:cNvSpPr>
            <a:spLocks noGrp="1"/>
          </p:cNvSpPr>
          <p:nvPr>
            <p:ph sz="quarter" idx="20" hasCustomPrompt="1"/>
          </p:nvPr>
        </p:nvSpPr>
        <p:spPr>
          <a:xfrm>
            <a:off x="605233"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4" name="Content Placeholder 2">
            <a:extLst>
              <a:ext uri="{FF2B5EF4-FFF2-40B4-BE49-F238E27FC236}">
                <a16:creationId xmlns:a16="http://schemas.microsoft.com/office/drawing/2014/main" id="{AF53C017-9EB1-42E2-8960-986F2FD6CE85}"/>
              </a:ext>
            </a:extLst>
          </p:cNvPr>
          <p:cNvSpPr>
            <a:spLocks noGrp="1"/>
          </p:cNvSpPr>
          <p:nvPr>
            <p:ph sz="quarter" idx="21" hasCustomPrompt="1"/>
          </p:nvPr>
        </p:nvSpPr>
        <p:spPr>
          <a:xfrm>
            <a:off x="2845095"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5" name="Content Placeholder 2">
            <a:extLst>
              <a:ext uri="{FF2B5EF4-FFF2-40B4-BE49-F238E27FC236}">
                <a16:creationId xmlns:a16="http://schemas.microsoft.com/office/drawing/2014/main" id="{E524D650-CFB2-4381-8E1F-CB4F748A7737}"/>
              </a:ext>
            </a:extLst>
          </p:cNvPr>
          <p:cNvSpPr>
            <a:spLocks noGrp="1"/>
          </p:cNvSpPr>
          <p:nvPr>
            <p:ph sz="quarter" idx="22" hasCustomPrompt="1"/>
          </p:nvPr>
        </p:nvSpPr>
        <p:spPr>
          <a:xfrm>
            <a:off x="5137633"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6" name="Content Placeholder 2">
            <a:extLst>
              <a:ext uri="{FF2B5EF4-FFF2-40B4-BE49-F238E27FC236}">
                <a16:creationId xmlns:a16="http://schemas.microsoft.com/office/drawing/2014/main" id="{7A4BCDCE-FAB6-4095-825D-6D4AF51DBFD5}"/>
              </a:ext>
            </a:extLst>
          </p:cNvPr>
          <p:cNvSpPr>
            <a:spLocks noGrp="1"/>
          </p:cNvSpPr>
          <p:nvPr>
            <p:ph sz="quarter" idx="23" hasCustomPrompt="1"/>
          </p:nvPr>
        </p:nvSpPr>
        <p:spPr>
          <a:xfrm>
            <a:off x="7388848"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Tree>
    <p:extLst>
      <p:ext uri="{BB962C8B-B14F-4D97-AF65-F5344CB8AC3E}">
        <p14:creationId xmlns:p14="http://schemas.microsoft.com/office/powerpoint/2010/main" val="3388344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393084C6-9B9E-4A1F-B1B2-B8DBDA1D88AC}"/>
              </a:ext>
            </a:extLst>
          </p:cNvPr>
          <p:cNvPicPr>
            <a:picLocks noChangeAspect="1"/>
          </p:cNvPicPr>
          <p:nvPr userDrawn="1"/>
        </p:nvPicPr>
        <p:blipFill>
          <a:blip r:embed="rId2"/>
          <a:stretch>
            <a:fillRect/>
          </a:stretch>
        </p:blipFill>
        <p:spPr>
          <a:xfrm>
            <a:off x="0" y="1581"/>
            <a:ext cx="9144000" cy="6854838"/>
          </a:xfrm>
          <a:prstGeom prst="rect">
            <a:avLst/>
          </a:prstGeom>
        </p:spPr>
      </p:pic>
      <p:sp>
        <p:nvSpPr>
          <p:cNvPr id="6" name="TextBox 5">
            <a:extLst>
              <a:ext uri="{FF2B5EF4-FFF2-40B4-BE49-F238E27FC236}">
                <a16:creationId xmlns:a16="http://schemas.microsoft.com/office/drawing/2014/main" id="{3C6AE988-8B53-44FC-ABCD-B5FE10E4A031}"/>
              </a:ext>
            </a:extLst>
          </p:cNvPr>
          <p:cNvSpPr txBox="1"/>
          <p:nvPr userDrawn="1"/>
        </p:nvSpPr>
        <p:spPr>
          <a:xfrm>
            <a:off x="589520" y="581296"/>
            <a:ext cx="3395534" cy="461665"/>
          </a:xfrm>
          <a:prstGeom prst="rect">
            <a:avLst/>
          </a:prstGeom>
          <a:noFill/>
        </p:spPr>
        <p:txBody>
          <a:bodyPr wrap="square" rtlCol="0">
            <a:spAutoFit/>
          </a:bodyPr>
          <a:lstStyle/>
          <a:p>
            <a:r>
              <a:rPr lang="en-GB" sz="2400" dirty="0">
                <a:solidFill>
                  <a:schemeClr val="bg1"/>
                </a:solidFill>
                <a:latin typeface="Lato" panose="020F0502020204030203" pitchFamily="34" charset="77"/>
                <a:cs typeface="Arial" panose="020B0604020202020204" pitchFamily="34" charset="0"/>
              </a:rPr>
              <a:t>Introducing the team</a:t>
            </a:r>
          </a:p>
        </p:txBody>
      </p:sp>
      <p:pic>
        <p:nvPicPr>
          <p:cNvPr id="7" name="Picture 6">
            <a:extLst>
              <a:ext uri="{FF2B5EF4-FFF2-40B4-BE49-F238E27FC236}">
                <a16:creationId xmlns:a16="http://schemas.microsoft.com/office/drawing/2014/main" id="{FA1B04BF-E3CA-4264-BEBB-10FC5292A0F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690104" y="6017503"/>
            <a:ext cx="1191006" cy="498560"/>
          </a:xfrm>
          <a:prstGeom prst="rect">
            <a:avLst/>
          </a:prstGeom>
        </p:spPr>
      </p:pic>
      <p:sp>
        <p:nvSpPr>
          <p:cNvPr id="14" name="TextBox 13">
            <a:extLst>
              <a:ext uri="{FF2B5EF4-FFF2-40B4-BE49-F238E27FC236}">
                <a16:creationId xmlns:a16="http://schemas.microsoft.com/office/drawing/2014/main" id="{78A60166-22DF-4974-9BBE-5B845C1B620E}"/>
              </a:ext>
            </a:extLst>
          </p:cNvPr>
          <p:cNvSpPr txBox="1"/>
          <p:nvPr userDrawn="1"/>
        </p:nvSpPr>
        <p:spPr>
          <a:xfrm>
            <a:off x="513290" y="3568288"/>
            <a:ext cx="1149674"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Thom Payne</a:t>
            </a:r>
          </a:p>
        </p:txBody>
      </p:sp>
      <p:sp>
        <p:nvSpPr>
          <p:cNvPr id="15" name="TextBox 14">
            <a:extLst>
              <a:ext uri="{FF2B5EF4-FFF2-40B4-BE49-F238E27FC236}">
                <a16:creationId xmlns:a16="http://schemas.microsoft.com/office/drawing/2014/main" id="{414AB774-14AE-4921-BC12-D111243751B0}"/>
              </a:ext>
            </a:extLst>
          </p:cNvPr>
          <p:cNvSpPr txBox="1"/>
          <p:nvPr userDrawn="1"/>
        </p:nvSpPr>
        <p:spPr>
          <a:xfrm>
            <a:off x="2210117" y="3568288"/>
            <a:ext cx="1197764"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David Linden</a:t>
            </a:r>
          </a:p>
        </p:txBody>
      </p:sp>
      <p:sp>
        <p:nvSpPr>
          <p:cNvPr id="16" name="TextBox 15">
            <a:extLst>
              <a:ext uri="{FF2B5EF4-FFF2-40B4-BE49-F238E27FC236}">
                <a16:creationId xmlns:a16="http://schemas.microsoft.com/office/drawing/2014/main" id="{C00C763F-AB9D-49C2-A7D4-3B34EF3AC98A}"/>
              </a:ext>
            </a:extLst>
          </p:cNvPr>
          <p:cNvSpPr txBox="1"/>
          <p:nvPr userDrawn="1"/>
        </p:nvSpPr>
        <p:spPr>
          <a:xfrm>
            <a:off x="155168" y="3890624"/>
            <a:ext cx="1808508"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Head of Consulting/Head of APAC</a:t>
            </a:r>
          </a:p>
        </p:txBody>
      </p:sp>
      <p:sp>
        <p:nvSpPr>
          <p:cNvPr id="17" name="TextBox 16">
            <a:extLst>
              <a:ext uri="{FF2B5EF4-FFF2-40B4-BE49-F238E27FC236}">
                <a16:creationId xmlns:a16="http://schemas.microsoft.com/office/drawing/2014/main" id="{781363A2-D907-4702-934F-A663891280A6}"/>
              </a:ext>
            </a:extLst>
          </p:cNvPr>
          <p:cNvSpPr txBox="1"/>
          <p:nvPr userDrawn="1"/>
        </p:nvSpPr>
        <p:spPr>
          <a:xfrm>
            <a:off x="2151214" y="3890624"/>
            <a:ext cx="1402948" cy="219291"/>
          </a:xfrm>
          <a:prstGeom prst="rect">
            <a:avLst/>
          </a:prstGeom>
          <a:noFill/>
        </p:spPr>
        <p:txBody>
          <a:bodyPr wrap="none" rtlCol="0">
            <a:spAutoFit/>
          </a:bodyPr>
          <a:lstStyle/>
          <a:p>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Head of Energy Transition</a:t>
            </a:r>
          </a:p>
        </p:txBody>
      </p:sp>
      <p:sp>
        <p:nvSpPr>
          <p:cNvPr id="18" name="TextBox 17">
            <a:extLst>
              <a:ext uri="{FF2B5EF4-FFF2-40B4-BE49-F238E27FC236}">
                <a16:creationId xmlns:a16="http://schemas.microsoft.com/office/drawing/2014/main" id="{FD105000-329C-4908-B89F-68FE363F32AE}"/>
              </a:ext>
            </a:extLst>
          </p:cNvPr>
          <p:cNvSpPr txBox="1"/>
          <p:nvPr userDrawn="1"/>
        </p:nvSpPr>
        <p:spPr>
          <a:xfrm>
            <a:off x="729323" y="4236359"/>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19" name="TextBox 18">
            <a:extLst>
              <a:ext uri="{FF2B5EF4-FFF2-40B4-BE49-F238E27FC236}">
                <a16:creationId xmlns:a16="http://schemas.microsoft.com/office/drawing/2014/main" id="{E23E6941-E901-4F14-A9E7-70E5AB1BD3C0}"/>
              </a:ext>
            </a:extLst>
          </p:cNvPr>
          <p:cNvSpPr txBox="1"/>
          <p:nvPr userDrawn="1"/>
        </p:nvSpPr>
        <p:spPr>
          <a:xfrm>
            <a:off x="340435" y="4607538"/>
            <a:ext cx="1465466"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tpayne@westwoodenergy.com</a:t>
            </a:r>
          </a:p>
        </p:txBody>
      </p:sp>
      <p:sp>
        <p:nvSpPr>
          <p:cNvPr id="20" name="TextBox 19">
            <a:extLst>
              <a:ext uri="{FF2B5EF4-FFF2-40B4-BE49-F238E27FC236}">
                <a16:creationId xmlns:a16="http://schemas.microsoft.com/office/drawing/2014/main" id="{F7F4D871-7065-4EF7-B4B4-B871F252431C}"/>
              </a:ext>
            </a:extLst>
          </p:cNvPr>
          <p:cNvSpPr txBox="1"/>
          <p:nvPr userDrawn="1"/>
        </p:nvSpPr>
        <p:spPr>
          <a:xfrm>
            <a:off x="2573263" y="4242987"/>
            <a:ext cx="53572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London</a:t>
            </a:r>
          </a:p>
        </p:txBody>
      </p:sp>
      <p:sp>
        <p:nvSpPr>
          <p:cNvPr id="21" name="TextBox 20">
            <a:extLst>
              <a:ext uri="{FF2B5EF4-FFF2-40B4-BE49-F238E27FC236}">
                <a16:creationId xmlns:a16="http://schemas.microsoft.com/office/drawing/2014/main" id="{57C02942-F15A-4BD6-BF11-4B4A50399C5D}"/>
              </a:ext>
            </a:extLst>
          </p:cNvPr>
          <p:cNvSpPr txBox="1"/>
          <p:nvPr userDrawn="1"/>
        </p:nvSpPr>
        <p:spPr>
          <a:xfrm>
            <a:off x="2100378" y="4614166"/>
            <a:ext cx="1481496"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dlinden@westwoodenergy.com</a:t>
            </a:r>
          </a:p>
        </p:txBody>
      </p:sp>
      <p:sp>
        <p:nvSpPr>
          <p:cNvPr id="24" name="TextBox 23">
            <a:extLst>
              <a:ext uri="{FF2B5EF4-FFF2-40B4-BE49-F238E27FC236}">
                <a16:creationId xmlns:a16="http://schemas.microsoft.com/office/drawing/2014/main" id="{8A5C3B0F-59CA-4093-9453-2453529123D7}"/>
              </a:ext>
            </a:extLst>
          </p:cNvPr>
          <p:cNvSpPr txBox="1"/>
          <p:nvPr userDrawn="1"/>
        </p:nvSpPr>
        <p:spPr>
          <a:xfrm>
            <a:off x="3963472" y="3561660"/>
            <a:ext cx="998991"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Ruth Chen</a:t>
            </a:r>
          </a:p>
        </p:txBody>
      </p:sp>
      <p:sp>
        <p:nvSpPr>
          <p:cNvPr id="25" name="TextBox 24">
            <a:extLst>
              <a:ext uri="{FF2B5EF4-FFF2-40B4-BE49-F238E27FC236}">
                <a16:creationId xmlns:a16="http://schemas.microsoft.com/office/drawing/2014/main" id="{6B457A15-3A6D-4C8A-8F03-D80990BD4727}"/>
              </a:ext>
            </a:extLst>
          </p:cNvPr>
          <p:cNvSpPr txBox="1"/>
          <p:nvPr userDrawn="1"/>
        </p:nvSpPr>
        <p:spPr>
          <a:xfrm>
            <a:off x="7287187" y="3561660"/>
            <a:ext cx="1107996" cy="300082"/>
          </a:xfrm>
          <a:prstGeom prst="rect">
            <a:avLst/>
          </a:prstGeom>
          <a:noFill/>
        </p:spPr>
        <p:txBody>
          <a:bodyPr wrap="none" rtlCol="0">
            <a:spAutoFit/>
          </a:bodyPr>
          <a:lstStyle/>
          <a:p>
            <a:pPr algn="ctr"/>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Leslie Kwek</a:t>
            </a:r>
          </a:p>
        </p:txBody>
      </p:sp>
      <p:sp>
        <p:nvSpPr>
          <p:cNvPr id="26" name="TextBox 25">
            <a:extLst>
              <a:ext uri="{FF2B5EF4-FFF2-40B4-BE49-F238E27FC236}">
                <a16:creationId xmlns:a16="http://schemas.microsoft.com/office/drawing/2014/main" id="{881939CE-8323-46A6-B90A-20CE1EEB4586}"/>
              </a:ext>
            </a:extLst>
          </p:cNvPr>
          <p:cNvSpPr txBox="1"/>
          <p:nvPr userDrawn="1"/>
        </p:nvSpPr>
        <p:spPr>
          <a:xfrm>
            <a:off x="4025032" y="3883996"/>
            <a:ext cx="857928"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Senior Analyst</a:t>
            </a:r>
          </a:p>
        </p:txBody>
      </p:sp>
      <p:sp>
        <p:nvSpPr>
          <p:cNvPr id="27" name="TextBox 26">
            <a:extLst>
              <a:ext uri="{FF2B5EF4-FFF2-40B4-BE49-F238E27FC236}">
                <a16:creationId xmlns:a16="http://schemas.microsoft.com/office/drawing/2014/main" id="{C9A4C169-CC2C-48DB-B0FE-A28F92E73028}"/>
              </a:ext>
            </a:extLst>
          </p:cNvPr>
          <p:cNvSpPr txBox="1"/>
          <p:nvPr userDrawn="1"/>
        </p:nvSpPr>
        <p:spPr>
          <a:xfrm>
            <a:off x="7072116" y="3883996"/>
            <a:ext cx="1667444" cy="219291"/>
          </a:xfrm>
          <a:prstGeom prst="rect">
            <a:avLst/>
          </a:prstGeom>
          <a:noFill/>
        </p:spPr>
        <p:txBody>
          <a:bodyPr wrap="none" rtlCol="0">
            <a:spAutoFit/>
          </a:bodyPr>
          <a:lstStyle/>
          <a:p>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Business Development Director</a:t>
            </a:r>
          </a:p>
        </p:txBody>
      </p:sp>
      <p:sp>
        <p:nvSpPr>
          <p:cNvPr id="28" name="TextBox 27">
            <a:extLst>
              <a:ext uri="{FF2B5EF4-FFF2-40B4-BE49-F238E27FC236}">
                <a16:creationId xmlns:a16="http://schemas.microsoft.com/office/drawing/2014/main" id="{7017D523-1DBF-40B8-A18A-6B4CEC64AD64}"/>
              </a:ext>
            </a:extLst>
          </p:cNvPr>
          <p:cNvSpPr txBox="1"/>
          <p:nvPr userDrawn="1"/>
        </p:nvSpPr>
        <p:spPr>
          <a:xfrm>
            <a:off x="4123900" y="4229731"/>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29" name="TextBox 28">
            <a:extLst>
              <a:ext uri="{FF2B5EF4-FFF2-40B4-BE49-F238E27FC236}">
                <a16:creationId xmlns:a16="http://schemas.microsoft.com/office/drawing/2014/main" id="{7BEB08D3-0F85-4570-9DC6-8B220D6E64F7}"/>
              </a:ext>
            </a:extLst>
          </p:cNvPr>
          <p:cNvSpPr txBox="1"/>
          <p:nvPr userDrawn="1"/>
        </p:nvSpPr>
        <p:spPr>
          <a:xfrm>
            <a:off x="3761460" y="4600910"/>
            <a:ext cx="1412567"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rchen@westwoodenergy.com</a:t>
            </a:r>
          </a:p>
        </p:txBody>
      </p:sp>
      <p:sp>
        <p:nvSpPr>
          <p:cNvPr id="30" name="TextBox 29">
            <a:extLst>
              <a:ext uri="{FF2B5EF4-FFF2-40B4-BE49-F238E27FC236}">
                <a16:creationId xmlns:a16="http://schemas.microsoft.com/office/drawing/2014/main" id="{FF5B105A-23A6-4B20-984B-94A568ED76C8}"/>
              </a:ext>
            </a:extLst>
          </p:cNvPr>
          <p:cNvSpPr txBox="1"/>
          <p:nvPr userDrawn="1"/>
        </p:nvSpPr>
        <p:spPr>
          <a:xfrm>
            <a:off x="7524293" y="4236359"/>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31" name="TextBox 30">
            <a:extLst>
              <a:ext uri="{FF2B5EF4-FFF2-40B4-BE49-F238E27FC236}">
                <a16:creationId xmlns:a16="http://schemas.microsoft.com/office/drawing/2014/main" id="{1FFCBA94-DCF6-41B0-AF2A-4422DCC32805}"/>
              </a:ext>
            </a:extLst>
          </p:cNvPr>
          <p:cNvSpPr txBox="1"/>
          <p:nvPr userDrawn="1"/>
        </p:nvSpPr>
        <p:spPr>
          <a:xfrm>
            <a:off x="7139571" y="4607538"/>
            <a:ext cx="1417376"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lkwek@westwoodenergy.com</a:t>
            </a:r>
          </a:p>
        </p:txBody>
      </p:sp>
      <p:sp>
        <p:nvSpPr>
          <p:cNvPr id="33" name="Content Placeholder 2">
            <a:extLst>
              <a:ext uri="{FF2B5EF4-FFF2-40B4-BE49-F238E27FC236}">
                <a16:creationId xmlns:a16="http://schemas.microsoft.com/office/drawing/2014/main" id="{D1D77386-2067-4B3A-932E-4BE769B65EC7}"/>
              </a:ext>
            </a:extLst>
          </p:cNvPr>
          <p:cNvSpPr>
            <a:spLocks noGrp="1"/>
          </p:cNvSpPr>
          <p:nvPr>
            <p:ph sz="quarter" idx="20" hasCustomPrompt="1"/>
          </p:nvPr>
        </p:nvSpPr>
        <p:spPr>
          <a:xfrm>
            <a:off x="605233"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4" name="Content Placeholder 2">
            <a:extLst>
              <a:ext uri="{FF2B5EF4-FFF2-40B4-BE49-F238E27FC236}">
                <a16:creationId xmlns:a16="http://schemas.microsoft.com/office/drawing/2014/main" id="{AF53C017-9EB1-42E2-8960-986F2FD6CE85}"/>
              </a:ext>
            </a:extLst>
          </p:cNvPr>
          <p:cNvSpPr>
            <a:spLocks noGrp="1"/>
          </p:cNvSpPr>
          <p:nvPr>
            <p:ph sz="quarter" idx="21" hasCustomPrompt="1"/>
          </p:nvPr>
        </p:nvSpPr>
        <p:spPr>
          <a:xfrm>
            <a:off x="2301136"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5" name="Content Placeholder 2">
            <a:extLst>
              <a:ext uri="{FF2B5EF4-FFF2-40B4-BE49-F238E27FC236}">
                <a16:creationId xmlns:a16="http://schemas.microsoft.com/office/drawing/2014/main" id="{E524D650-CFB2-4381-8E1F-CB4F748A7737}"/>
              </a:ext>
            </a:extLst>
          </p:cNvPr>
          <p:cNvSpPr>
            <a:spLocks noGrp="1"/>
          </p:cNvSpPr>
          <p:nvPr>
            <p:ph sz="quarter" idx="22" hasCustomPrompt="1"/>
          </p:nvPr>
        </p:nvSpPr>
        <p:spPr>
          <a:xfrm>
            <a:off x="3997040"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6" name="Content Placeholder 2">
            <a:extLst>
              <a:ext uri="{FF2B5EF4-FFF2-40B4-BE49-F238E27FC236}">
                <a16:creationId xmlns:a16="http://schemas.microsoft.com/office/drawing/2014/main" id="{7A4BCDCE-FAB6-4095-825D-6D4AF51DBFD5}"/>
              </a:ext>
            </a:extLst>
          </p:cNvPr>
          <p:cNvSpPr>
            <a:spLocks noGrp="1"/>
          </p:cNvSpPr>
          <p:nvPr>
            <p:ph sz="quarter" idx="23" hasCustomPrompt="1"/>
          </p:nvPr>
        </p:nvSpPr>
        <p:spPr>
          <a:xfrm>
            <a:off x="7388848"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37" name="TextBox 36">
            <a:extLst>
              <a:ext uri="{FF2B5EF4-FFF2-40B4-BE49-F238E27FC236}">
                <a16:creationId xmlns:a16="http://schemas.microsoft.com/office/drawing/2014/main" id="{CB4C0EF6-2CB8-4169-A2E2-6D2E476F589F}"/>
              </a:ext>
            </a:extLst>
          </p:cNvPr>
          <p:cNvSpPr txBox="1"/>
          <p:nvPr userDrawn="1"/>
        </p:nvSpPr>
        <p:spPr>
          <a:xfrm>
            <a:off x="5476658" y="3560350"/>
            <a:ext cx="1428596" cy="300082"/>
          </a:xfrm>
          <a:prstGeom prst="rect">
            <a:avLst/>
          </a:prstGeom>
          <a:noFill/>
        </p:spPr>
        <p:txBody>
          <a:bodyPr wrap="none" rtlCol="0">
            <a:spAutoFit/>
          </a:bodyPr>
          <a:lstStyle/>
          <a:p>
            <a:r>
              <a:rPr lang="en-GB" sz="1350" b="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Gomez Michelle</a:t>
            </a:r>
          </a:p>
        </p:txBody>
      </p:sp>
      <p:sp>
        <p:nvSpPr>
          <p:cNvPr id="38" name="TextBox 37">
            <a:extLst>
              <a:ext uri="{FF2B5EF4-FFF2-40B4-BE49-F238E27FC236}">
                <a16:creationId xmlns:a16="http://schemas.microsoft.com/office/drawing/2014/main" id="{B12A73AD-7D6A-4C95-911B-40D72BAF04A5}"/>
              </a:ext>
            </a:extLst>
          </p:cNvPr>
          <p:cNvSpPr txBox="1"/>
          <p:nvPr userDrawn="1"/>
        </p:nvSpPr>
        <p:spPr>
          <a:xfrm>
            <a:off x="5630049" y="3883996"/>
            <a:ext cx="1050288"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Research Manager</a:t>
            </a:r>
          </a:p>
        </p:txBody>
      </p:sp>
      <p:sp>
        <p:nvSpPr>
          <p:cNvPr id="39" name="TextBox 38">
            <a:extLst>
              <a:ext uri="{FF2B5EF4-FFF2-40B4-BE49-F238E27FC236}">
                <a16:creationId xmlns:a16="http://schemas.microsoft.com/office/drawing/2014/main" id="{960B08DC-7E6A-4CF5-A46F-8BE1D9013C9A}"/>
              </a:ext>
            </a:extLst>
          </p:cNvPr>
          <p:cNvSpPr txBox="1"/>
          <p:nvPr userDrawn="1"/>
        </p:nvSpPr>
        <p:spPr>
          <a:xfrm>
            <a:off x="5825097" y="4229731"/>
            <a:ext cx="647934" cy="219291"/>
          </a:xfrm>
          <a:prstGeom prst="rect">
            <a:avLst/>
          </a:prstGeom>
          <a:noFill/>
        </p:spPr>
        <p:txBody>
          <a:bodyPr wrap="none" rtlCol="0">
            <a:spAutoFit/>
          </a:bodyPr>
          <a:lstStyle/>
          <a:p>
            <a:pPr algn="ctr"/>
            <a:r>
              <a:rPr lang="en-GB" sz="825"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Singapore</a:t>
            </a:r>
          </a:p>
        </p:txBody>
      </p:sp>
      <p:sp>
        <p:nvSpPr>
          <p:cNvPr id="40" name="TextBox 39">
            <a:extLst>
              <a:ext uri="{FF2B5EF4-FFF2-40B4-BE49-F238E27FC236}">
                <a16:creationId xmlns:a16="http://schemas.microsoft.com/office/drawing/2014/main" id="{33CE7E04-D599-4A86-9867-9E0816F10F36}"/>
              </a:ext>
            </a:extLst>
          </p:cNvPr>
          <p:cNvSpPr txBox="1"/>
          <p:nvPr userDrawn="1"/>
        </p:nvSpPr>
        <p:spPr>
          <a:xfrm>
            <a:off x="5403347" y="4600910"/>
            <a:ext cx="1531188" cy="213585"/>
          </a:xfrm>
          <a:prstGeom prst="rect">
            <a:avLst/>
          </a:prstGeom>
          <a:noFill/>
        </p:spPr>
        <p:txBody>
          <a:bodyPr wrap="none" rtlCol="0">
            <a:spAutoFit/>
          </a:bodyPr>
          <a:lstStyle/>
          <a:p>
            <a:pPr algn="ctr"/>
            <a:r>
              <a:rPr lang="en-GB" sz="788" i="1" dirty="0">
                <a:solidFill>
                  <a:schemeClr val="accent1">
                    <a:lumMod val="20000"/>
                    <a:lumOff val="80000"/>
                  </a:schemeClr>
                </a:solidFill>
                <a:latin typeface="Lato" panose="020F0502020204030203" pitchFamily="34" charset="0"/>
                <a:ea typeface="Lato" panose="020F0502020204030203" pitchFamily="34" charset="0"/>
                <a:cs typeface="Lato" panose="020F0502020204030203" pitchFamily="34" charset="0"/>
              </a:rPr>
              <a:t>mgomez@westwoodenergy.com</a:t>
            </a:r>
          </a:p>
        </p:txBody>
      </p:sp>
      <p:sp>
        <p:nvSpPr>
          <p:cNvPr id="41" name="Content Placeholder 2">
            <a:extLst>
              <a:ext uri="{FF2B5EF4-FFF2-40B4-BE49-F238E27FC236}">
                <a16:creationId xmlns:a16="http://schemas.microsoft.com/office/drawing/2014/main" id="{67BA1D40-090D-4E0D-BB33-2ADE1BD0E898}"/>
              </a:ext>
            </a:extLst>
          </p:cNvPr>
          <p:cNvSpPr>
            <a:spLocks noGrp="1"/>
          </p:cNvSpPr>
          <p:nvPr>
            <p:ph sz="quarter" idx="24" hasCustomPrompt="1"/>
          </p:nvPr>
        </p:nvSpPr>
        <p:spPr>
          <a:xfrm>
            <a:off x="5680587" y="2064618"/>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Tree>
    <p:extLst>
      <p:ext uri="{BB962C8B-B14F-4D97-AF65-F5344CB8AC3E}">
        <p14:creationId xmlns:p14="http://schemas.microsoft.com/office/powerpoint/2010/main" val="1823159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20DC535-2655-412F-9AEA-7120CC1187ED}"/>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B1878E6D-7B3F-4905-BE06-0C5A4D0AC4AE}"/>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pic>
        <p:nvPicPr>
          <p:cNvPr id="9" name="Picture 8">
            <a:extLst>
              <a:ext uri="{FF2B5EF4-FFF2-40B4-BE49-F238E27FC236}">
                <a16:creationId xmlns:a16="http://schemas.microsoft.com/office/drawing/2014/main" id="{E31E1619-86C7-45BA-9FF6-DD292A2C93CC}"/>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48000"/>
                    </a14:imgEffect>
                  </a14:imgLayer>
                </a14:imgProps>
              </a:ext>
              <a:ext uri="{28A0092B-C50C-407E-A947-70E740481C1C}">
                <a14:useLocalDpi xmlns:a14="http://schemas.microsoft.com/office/drawing/2010/main"/>
              </a:ext>
            </a:extLst>
          </a:blip>
          <a:srcRect l="47328" t="28596" r="24339" b="46130"/>
          <a:stretch/>
        </p:blipFill>
        <p:spPr>
          <a:xfrm>
            <a:off x="838200" y="1421804"/>
            <a:ext cx="7467600" cy="4839296"/>
          </a:xfrm>
          <a:prstGeom prst="rect">
            <a:avLst/>
          </a:prstGeom>
        </p:spPr>
      </p:pic>
      <p:sp>
        <p:nvSpPr>
          <p:cNvPr id="10" name="Text Placeholder 11">
            <a:extLst>
              <a:ext uri="{FF2B5EF4-FFF2-40B4-BE49-F238E27FC236}">
                <a16:creationId xmlns:a16="http://schemas.microsoft.com/office/drawing/2014/main" id="{422EB3BA-237B-47BD-8CB4-AA0A6AD4EB39}"/>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1" name="Date Placeholder 10">
            <a:extLst>
              <a:ext uri="{FF2B5EF4-FFF2-40B4-BE49-F238E27FC236}">
                <a16:creationId xmlns:a16="http://schemas.microsoft.com/office/drawing/2014/main" id="{9CC5BF4F-BFD8-45B8-9EA1-23EEF0096B75}"/>
              </a:ext>
            </a:extLst>
          </p:cNvPr>
          <p:cNvSpPr>
            <a:spLocks noGrp="1"/>
          </p:cNvSpPr>
          <p:nvPr>
            <p:ph type="dt" sz="half" idx="15"/>
          </p:nvPr>
        </p:nvSpPr>
        <p:spPr/>
        <p:txBody>
          <a:bodyPr/>
          <a:lstStyle/>
          <a:p>
            <a:fld id="{3C3A052E-5386-4BE8-B648-B09FEB522260}" type="datetimeFigureOut">
              <a:rPr lang="en-GB" smtClean="0"/>
              <a:pPr/>
              <a:t>27/03/2024</a:t>
            </a:fld>
            <a:endParaRPr lang="en-GB" dirty="0"/>
          </a:p>
        </p:txBody>
      </p:sp>
      <p:sp>
        <p:nvSpPr>
          <p:cNvPr id="12" name="Footer Placeholder 11">
            <a:extLst>
              <a:ext uri="{FF2B5EF4-FFF2-40B4-BE49-F238E27FC236}">
                <a16:creationId xmlns:a16="http://schemas.microsoft.com/office/drawing/2014/main" id="{F4C326A1-71D0-4DA1-A2F7-200A8E68ADF8}"/>
              </a:ext>
            </a:extLst>
          </p:cNvPr>
          <p:cNvSpPr>
            <a:spLocks noGrp="1"/>
          </p:cNvSpPr>
          <p:nvPr>
            <p:ph type="ftr" sz="quarter" idx="16"/>
          </p:nvPr>
        </p:nvSpPr>
        <p:spPr/>
        <p:txBody>
          <a:bodyPr/>
          <a:lstStyle/>
          <a:p>
            <a:r>
              <a:rPr lang="en-US" dirty="0"/>
              <a:t>Presentation Master Slide</a:t>
            </a:r>
            <a:endParaRPr lang="en-GB" dirty="0"/>
          </a:p>
        </p:txBody>
      </p:sp>
      <p:sp>
        <p:nvSpPr>
          <p:cNvPr id="13" name="Slide Number Placeholder 12">
            <a:extLst>
              <a:ext uri="{FF2B5EF4-FFF2-40B4-BE49-F238E27FC236}">
                <a16:creationId xmlns:a16="http://schemas.microsoft.com/office/drawing/2014/main" id="{C4EEDB5D-3E73-42C2-9AD0-DB0F2A9A0421}"/>
              </a:ext>
            </a:extLst>
          </p:cNvPr>
          <p:cNvSpPr>
            <a:spLocks noGrp="1"/>
          </p:cNvSpPr>
          <p:nvPr>
            <p:ph type="sldNum" sz="quarter" idx="17"/>
          </p:nvPr>
        </p:nvSpPr>
        <p:spPr/>
        <p:txBody>
          <a:bodyPr/>
          <a:lstStyle/>
          <a:p>
            <a:fld id="{9DE0B154-C39B-4CA0-90EF-7E88670F7D62}" type="slidenum">
              <a:rPr lang="en-GB" smtClean="0"/>
              <a:pPr/>
              <a:t>‹#›</a:t>
            </a:fld>
            <a:endParaRPr lang="en-GB" dirty="0"/>
          </a:p>
        </p:txBody>
      </p:sp>
      <p:sp>
        <p:nvSpPr>
          <p:cNvPr id="15" name="Content Placeholder 2">
            <a:extLst>
              <a:ext uri="{FF2B5EF4-FFF2-40B4-BE49-F238E27FC236}">
                <a16:creationId xmlns:a16="http://schemas.microsoft.com/office/drawing/2014/main" id="{2378377C-72B9-4579-AC0F-3A10106FB4BA}"/>
              </a:ext>
            </a:extLst>
          </p:cNvPr>
          <p:cNvSpPr>
            <a:spLocks noGrp="1"/>
          </p:cNvSpPr>
          <p:nvPr>
            <p:ph sz="quarter" idx="18" hasCustomPrompt="1"/>
          </p:nvPr>
        </p:nvSpPr>
        <p:spPr>
          <a:xfrm>
            <a:off x="2625094" y="2186413"/>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16" name="Content Placeholder 2">
            <a:extLst>
              <a:ext uri="{FF2B5EF4-FFF2-40B4-BE49-F238E27FC236}">
                <a16:creationId xmlns:a16="http://schemas.microsoft.com/office/drawing/2014/main" id="{6E29D1FA-3AA1-4854-9478-D5A8D4C79794}"/>
              </a:ext>
            </a:extLst>
          </p:cNvPr>
          <p:cNvSpPr>
            <a:spLocks noGrp="1"/>
          </p:cNvSpPr>
          <p:nvPr>
            <p:ph sz="quarter" idx="19" hasCustomPrompt="1"/>
          </p:nvPr>
        </p:nvSpPr>
        <p:spPr>
          <a:xfrm>
            <a:off x="3949595" y="1821747"/>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17" name="Content Placeholder 2">
            <a:extLst>
              <a:ext uri="{FF2B5EF4-FFF2-40B4-BE49-F238E27FC236}">
                <a16:creationId xmlns:a16="http://schemas.microsoft.com/office/drawing/2014/main" id="{EE811773-5623-4EA4-AA29-15696AE7E2BC}"/>
              </a:ext>
            </a:extLst>
          </p:cNvPr>
          <p:cNvSpPr>
            <a:spLocks noGrp="1"/>
          </p:cNvSpPr>
          <p:nvPr>
            <p:ph sz="quarter" idx="20" hasCustomPrompt="1"/>
          </p:nvPr>
        </p:nvSpPr>
        <p:spPr>
          <a:xfrm>
            <a:off x="1936387" y="3219324"/>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18" name="Content Placeholder 2">
            <a:extLst>
              <a:ext uri="{FF2B5EF4-FFF2-40B4-BE49-F238E27FC236}">
                <a16:creationId xmlns:a16="http://schemas.microsoft.com/office/drawing/2014/main" id="{4123F74C-AC62-4DD6-A2FB-BF4F2E30E692}"/>
              </a:ext>
            </a:extLst>
          </p:cNvPr>
          <p:cNvSpPr>
            <a:spLocks noGrp="1"/>
          </p:cNvSpPr>
          <p:nvPr>
            <p:ph sz="quarter" idx="21" hasCustomPrompt="1"/>
          </p:nvPr>
        </p:nvSpPr>
        <p:spPr>
          <a:xfrm>
            <a:off x="3599379" y="3046841"/>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19" name="Content Placeholder 2">
            <a:extLst>
              <a:ext uri="{FF2B5EF4-FFF2-40B4-BE49-F238E27FC236}">
                <a16:creationId xmlns:a16="http://schemas.microsoft.com/office/drawing/2014/main" id="{AE27D36D-5387-4746-9309-BBED89B817A2}"/>
              </a:ext>
            </a:extLst>
          </p:cNvPr>
          <p:cNvSpPr>
            <a:spLocks noGrp="1"/>
          </p:cNvSpPr>
          <p:nvPr>
            <p:ph sz="quarter" idx="22" hasCustomPrompt="1"/>
          </p:nvPr>
        </p:nvSpPr>
        <p:spPr>
          <a:xfrm>
            <a:off x="6656412" y="3902991"/>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20" name="Text Placeholder 4">
            <a:extLst>
              <a:ext uri="{FF2B5EF4-FFF2-40B4-BE49-F238E27FC236}">
                <a16:creationId xmlns:a16="http://schemas.microsoft.com/office/drawing/2014/main" id="{10CAEF65-27DC-4AD8-95AD-6CC070D94C88}"/>
              </a:ext>
            </a:extLst>
          </p:cNvPr>
          <p:cNvSpPr>
            <a:spLocks noGrp="1"/>
          </p:cNvSpPr>
          <p:nvPr>
            <p:ph type="body" sz="quarter" idx="23" hasCustomPrompt="1"/>
          </p:nvPr>
        </p:nvSpPr>
        <p:spPr>
          <a:xfrm>
            <a:off x="7071003" y="3689790"/>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21" name="Text Placeholder 4">
            <a:extLst>
              <a:ext uri="{FF2B5EF4-FFF2-40B4-BE49-F238E27FC236}">
                <a16:creationId xmlns:a16="http://schemas.microsoft.com/office/drawing/2014/main" id="{AB5F45FD-3DA4-4C3F-A618-1DB8C5F94158}"/>
              </a:ext>
            </a:extLst>
          </p:cNvPr>
          <p:cNvSpPr>
            <a:spLocks noGrp="1"/>
          </p:cNvSpPr>
          <p:nvPr>
            <p:ph type="body" sz="quarter" idx="24" hasCustomPrompt="1"/>
          </p:nvPr>
        </p:nvSpPr>
        <p:spPr>
          <a:xfrm>
            <a:off x="4398290" y="1622919"/>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22" name="Text Placeholder 4">
            <a:extLst>
              <a:ext uri="{FF2B5EF4-FFF2-40B4-BE49-F238E27FC236}">
                <a16:creationId xmlns:a16="http://schemas.microsoft.com/office/drawing/2014/main" id="{F1F1F9D1-1E91-4B0A-A97A-657299EEFFEE}"/>
              </a:ext>
            </a:extLst>
          </p:cNvPr>
          <p:cNvSpPr>
            <a:spLocks noGrp="1"/>
          </p:cNvSpPr>
          <p:nvPr>
            <p:ph type="body" sz="quarter" idx="25" hasCustomPrompt="1"/>
          </p:nvPr>
        </p:nvSpPr>
        <p:spPr>
          <a:xfrm>
            <a:off x="4429255" y="3061922"/>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23" name="Text Placeholder 4">
            <a:extLst>
              <a:ext uri="{FF2B5EF4-FFF2-40B4-BE49-F238E27FC236}">
                <a16:creationId xmlns:a16="http://schemas.microsoft.com/office/drawing/2014/main" id="{ADCA72B2-8228-4635-8532-E6069ECAE9B7}"/>
              </a:ext>
            </a:extLst>
          </p:cNvPr>
          <p:cNvSpPr>
            <a:spLocks noGrp="1"/>
          </p:cNvSpPr>
          <p:nvPr>
            <p:ph type="body" sz="quarter" idx="26" hasCustomPrompt="1"/>
          </p:nvPr>
        </p:nvSpPr>
        <p:spPr>
          <a:xfrm>
            <a:off x="1911621" y="4438980"/>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24" name="Text Placeholder 4">
            <a:extLst>
              <a:ext uri="{FF2B5EF4-FFF2-40B4-BE49-F238E27FC236}">
                <a16:creationId xmlns:a16="http://schemas.microsoft.com/office/drawing/2014/main" id="{1A003652-C34B-48B1-9A04-7E4FE0FFA85F}"/>
              </a:ext>
            </a:extLst>
          </p:cNvPr>
          <p:cNvSpPr>
            <a:spLocks noGrp="1"/>
          </p:cNvSpPr>
          <p:nvPr>
            <p:ph type="body" sz="quarter" idx="27" hasCustomPrompt="1"/>
          </p:nvPr>
        </p:nvSpPr>
        <p:spPr>
          <a:xfrm>
            <a:off x="2426262" y="1991210"/>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Tree>
    <p:extLst>
      <p:ext uri="{BB962C8B-B14F-4D97-AF65-F5344CB8AC3E}">
        <p14:creationId xmlns:p14="http://schemas.microsoft.com/office/powerpoint/2010/main" val="1057652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1E6824-80C7-C24E-AA1F-8580265102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1494099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A1CAEF-7E35-45FE-8016-EE1ABE6260FF}"/>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29598" b="51341" l="48904" r="72129">
                        <a14:foregroundMark x1="49478" y1="30316" x2="49478" y2="30316"/>
                        <a14:foregroundMark x1="49217" y1="35728" x2="49217" y2="35728"/>
                        <a14:foregroundMark x1="50235" y1="33908" x2="56315" y2="43056"/>
                        <a14:foregroundMark x1="56315" y1="43056" x2="56315" y2="43056"/>
                        <a14:foregroundMark x1="66284" y1="36973" x2="66284" y2="36973"/>
                        <a14:foregroundMark x1="57881" y1="31274" x2="57881" y2="31274"/>
                        <a14:foregroundMark x1="57516" y1="30891" x2="57516" y2="30891"/>
                        <a14:foregroundMark x1="54932" y1="29646" x2="54932" y2="29646"/>
                        <a14:foregroundMark x1="54932" y1="29646" x2="54932" y2="29646"/>
                        <a14:foregroundMark x1="55089" y1="29598" x2="55089" y2="29598"/>
                        <a14:foregroundMark x1="61952" y1="30603" x2="61952" y2="30603"/>
                        <a14:foregroundMark x1="69755" y1="34531" x2="69755" y2="34531"/>
                        <a14:foregroundMark x1="69337" y1="37500" x2="69337" y2="37596"/>
                        <a14:foregroundMark x1="69024" y1="39990" x2="69024" y2="39990"/>
                        <a14:foregroundMark x1="70877" y1="34387" x2="70877" y2="34387"/>
                        <a14:foregroundMark x1="71581" y1="33956" x2="71581" y2="33956"/>
                        <a14:foregroundMark x1="60517" y1="36734" x2="60517" y2="36734"/>
                        <a14:foregroundMark x1="60438" y1="35967" x2="60438" y2="35967"/>
                        <a14:foregroundMark x1="59995" y1="36734" x2="59995" y2="36734"/>
                        <a14:foregroundMark x1="60282" y1="36351" x2="60282" y2="36351"/>
                        <a14:foregroundMark x1="60386" y1="36351" x2="60386" y2="36351"/>
                        <a14:foregroundMark x1="60282" y1="37213" x2="60282" y2="37213"/>
                        <a14:foregroundMark x1="60308" y1="37213" x2="60308" y2="37213"/>
                        <a14:foregroundMark x1="60360" y1="36446" x2="60360" y2="36446"/>
                        <a14:foregroundMark x1="60308" y1="36446" x2="60308" y2="36446"/>
                        <a14:foregroundMark x1="60282" y1="36063" x2="60282" y2="36063"/>
                        <a14:foregroundMark x1="56315" y1="37548" x2="56315" y2="37548"/>
                        <a14:foregroundMark x1="56237" y1="37548" x2="56237" y2="37548"/>
                        <a14:foregroundMark x1="55846" y1="37404" x2="55846" y2="37404"/>
                        <a14:foregroundMark x1="55689" y1="38075" x2="55689" y2="38075"/>
                        <a14:foregroundMark x1="55663" y1="38218" x2="55663" y2="38218"/>
                        <a14:foregroundMark x1="55793" y1="38123" x2="55793" y2="38123"/>
                        <a14:foregroundMark x1="56576" y1="37835" x2="56576" y2="37835"/>
                        <a14:foregroundMark x1="61300" y1="39033" x2="61300" y2="39033"/>
                        <a14:foregroundMark x1="60856" y1="39033" x2="60856" y2="39080"/>
                        <a14:foregroundMark x1="61743" y1="39128" x2="61743" y2="39128"/>
                        <a14:foregroundMark x1="61900" y1="39511" x2="61900" y2="39511"/>
                        <a14:foregroundMark x1="62082" y1="39751" x2="62082" y2="39751"/>
                        <a14:foregroundMark x1="61926" y1="38985" x2="61926" y2="38985"/>
                        <a14:foregroundMark x1="63100" y1="38458" x2="63100" y2="38458"/>
                        <a14:foregroundMark x1="64196" y1="47366" x2="64196" y2="47366"/>
                        <a14:foregroundMark x1="61352" y1="36111" x2="61352" y2="36111"/>
                        <a14:foregroundMark x1="61300" y1="36159" x2="61300" y2="36159"/>
                        <a14:foregroundMark x1="61508" y1="36303" x2="61508" y2="36303"/>
                        <a14:foregroundMark x1="63935" y1="49282" x2="63935" y2="49282"/>
                        <a14:foregroundMark x1="63622" y1="49617" x2="63622" y2="49617"/>
                        <a14:foregroundMark x1="63544" y1="49569" x2="63544" y2="49569"/>
                        <a14:foregroundMark x1="68346" y1="44205" x2="68346" y2="44205"/>
                        <a14:foregroundMark x1="66780" y1="43774" x2="66780" y2="43774"/>
                        <a14:foregroundMark x1="68398" y1="45115" x2="68398" y2="45115"/>
                        <a14:foregroundMark x1="68189" y1="43630" x2="68189" y2="43630"/>
                        <a14:foregroundMark x1="69311" y1="44636" x2="69311" y2="44636"/>
                        <a14:foregroundMark x1="68163" y1="44397" x2="68137" y2="44397"/>
                        <a14:foregroundMark x1="69859" y1="42529" x2="69833" y2="42529"/>
                        <a14:foregroundMark x1="68998" y1="42146" x2="69024" y2="42146"/>
                        <a14:foregroundMark x1="69833" y1="41475" x2="69859" y2="41523"/>
                        <a14:foregroundMark x1="70590" y1="40230" x2="70590" y2="40230"/>
                        <a14:foregroundMark x1="71112" y1="39703" x2="71112" y2="39751"/>
                        <a14:foregroundMark x1="70825" y1="39847" x2="70825" y2="39847"/>
                        <a14:foregroundMark x1="70799" y1="40038" x2="70799" y2="40038"/>
                        <a14:foregroundMark x1="70564" y1="40086" x2="70564" y2="40086"/>
                        <a14:foregroundMark x1="71425" y1="38506" x2="71425" y2="38506"/>
                        <a14:foregroundMark x1="71529" y1="37356" x2="71529" y2="37356"/>
                        <a14:foregroundMark x1="71529" y1="36877" x2="71529" y2="36877"/>
                        <a14:foregroundMark x1="71503" y1="37835" x2="71503" y2="37835"/>
                        <a14:foregroundMark x1="71294" y1="45450" x2="71294" y2="45450"/>
                        <a14:foregroundMark x1="69833" y1="45354" x2="69833" y2="45354"/>
                        <a14:foregroundMark x1="68841" y1="45833" x2="70042" y2="46121"/>
                        <a14:foregroundMark x1="70042" y1="46121" x2="70224" y2="46073"/>
                        <a14:foregroundMark x1="69990" y1="43008" x2="69990" y2="43008"/>
                        <a14:foregroundMark x1="70172" y1="43726" x2="70172" y2="43726"/>
                        <a14:foregroundMark x1="69990" y1="42960" x2="69833" y2="45211"/>
                        <a14:foregroundMark x1="69833" y1="45211" x2="70224" y2="43870"/>
                        <a14:foregroundMark x1="70746" y1="45115" x2="70746" y2="45115"/>
                        <a14:foregroundMark x1="70642" y1="47893" x2="70642" y2="47893"/>
                        <a14:foregroundMark x1="70590" y1="47510" x2="70590" y2="47510"/>
                        <a14:foregroundMark x1="70459" y1="46456" x2="70407" y2="45881"/>
                        <a14:foregroundMark x1="70381" y1="45833" x2="70433" y2="46025"/>
                        <a14:foregroundMark x1="71895" y1="47126" x2="71921" y2="47126"/>
                        <a14:foregroundMark x1="71921" y1="47126" x2="71947" y2="47174"/>
                        <a14:foregroundMark x1="72129" y1="46648" x2="72129" y2="46648"/>
                      </a14:backgroundRemoval>
                    </a14:imgEffect>
                    <a14:imgEffect>
                      <a14:brightnessContrast contrast="-48000"/>
                    </a14:imgEffect>
                  </a14:imgLayer>
                </a14:imgProps>
              </a:ext>
            </a:extLst>
          </a:blip>
          <a:srcRect l="46547" t="28693" r="28758" b="46099"/>
          <a:stretch/>
        </p:blipFill>
        <p:spPr>
          <a:xfrm>
            <a:off x="1864862" y="946152"/>
            <a:ext cx="7269613" cy="5391149"/>
          </a:xfrm>
          <a:prstGeom prst="rect">
            <a:avLst/>
          </a:prstGeom>
        </p:spPr>
      </p:pic>
      <p:pic>
        <p:nvPicPr>
          <p:cNvPr id="17" name="Picture 16">
            <a:extLst>
              <a:ext uri="{FF2B5EF4-FFF2-40B4-BE49-F238E27FC236}">
                <a16:creationId xmlns:a16="http://schemas.microsoft.com/office/drawing/2014/main" id="{428EBACA-8626-4071-B5C8-1AD50299729A}"/>
              </a:ext>
            </a:extLst>
          </p:cNvPr>
          <p:cNvPicPr>
            <a:picLocks noChangeAspect="1"/>
          </p:cNvPicPr>
          <p:nvPr userDrawn="1"/>
        </p:nvPicPr>
        <p:blipFill rotWithShape="1">
          <a:blip r:embed="rId4">
            <a:extLst>
              <a:ext uri="{BEBA8EAE-BF5A-486C-A8C5-ECC9F3942E4B}">
                <a14:imgProps xmlns:a14="http://schemas.microsoft.com/office/drawing/2010/main">
                  <a14:imgLayer r:embed="rId3">
                    <a14:imgEffect>
                      <a14:brightnessContrast contrast="-48000"/>
                    </a14:imgEffect>
                  </a14:imgLayer>
                </a14:imgProps>
              </a:ext>
            </a:extLst>
          </a:blip>
          <a:srcRect l="71089" t="30021" r="23619" b="46844"/>
          <a:stretch/>
        </p:blipFill>
        <p:spPr>
          <a:xfrm>
            <a:off x="3316" y="1268954"/>
            <a:ext cx="1557932" cy="4947709"/>
          </a:xfrm>
          <a:prstGeom prst="rect">
            <a:avLst/>
          </a:prstGeom>
        </p:spPr>
      </p:pic>
      <p:cxnSp>
        <p:nvCxnSpPr>
          <p:cNvPr id="6" name="Straight Connector 5">
            <a:extLst>
              <a:ext uri="{FF2B5EF4-FFF2-40B4-BE49-F238E27FC236}">
                <a16:creationId xmlns:a16="http://schemas.microsoft.com/office/drawing/2014/main" id="{820DC535-2655-412F-9AEA-7120CC1187ED}"/>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B1878E6D-7B3F-4905-BE06-0C5A4D0AC4AE}"/>
              </a:ext>
            </a:extLst>
          </p:cNvPr>
          <p:cNvSpPr>
            <a:spLocks noGrp="1"/>
          </p:cNvSpPr>
          <p:nvPr>
            <p:ph type="title"/>
          </p:nvPr>
        </p:nvSpPr>
        <p:spPr>
          <a:xfrm>
            <a:off x="257175" y="1"/>
            <a:ext cx="8629650" cy="1107478"/>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11">
            <a:extLst>
              <a:ext uri="{FF2B5EF4-FFF2-40B4-BE49-F238E27FC236}">
                <a16:creationId xmlns:a16="http://schemas.microsoft.com/office/drawing/2014/main" id="{422EB3BA-237B-47BD-8CB4-AA0A6AD4EB39}"/>
              </a:ext>
            </a:extLst>
          </p:cNvPr>
          <p:cNvSpPr>
            <a:spLocks noGrp="1"/>
          </p:cNvSpPr>
          <p:nvPr>
            <p:ph type="body" sz="quarter" idx="14"/>
          </p:nvPr>
        </p:nvSpPr>
        <p:spPr>
          <a:xfrm>
            <a:off x="406302" y="849948"/>
            <a:ext cx="8480522" cy="410382"/>
          </a:xfrm>
          <a:prstGeom prst="rect">
            <a:avLst/>
          </a:prstGeom>
        </p:spPr>
        <p:txBody>
          <a:bodyPr/>
          <a:lstStyle>
            <a:lvl1pPr marL="0" indent="0">
              <a:buNone/>
              <a:defRPr sz="1650" i="0">
                <a:solidFill>
                  <a:srgbClr val="196A95"/>
                </a:solidFill>
              </a:defRPr>
            </a:lvl1pPr>
          </a:lstStyle>
          <a:p>
            <a:pPr lvl="0"/>
            <a:r>
              <a:rPr lang="en-US"/>
              <a:t>Click to edit Master text styles</a:t>
            </a:r>
            <a:endParaRPr lang="en-GB"/>
          </a:p>
        </p:txBody>
      </p:sp>
      <p:sp>
        <p:nvSpPr>
          <p:cNvPr id="11" name="Date Placeholder 10">
            <a:extLst>
              <a:ext uri="{FF2B5EF4-FFF2-40B4-BE49-F238E27FC236}">
                <a16:creationId xmlns:a16="http://schemas.microsoft.com/office/drawing/2014/main" id="{9CC5BF4F-BFD8-45B8-9EA1-23EEF0096B75}"/>
              </a:ext>
            </a:extLst>
          </p:cNvPr>
          <p:cNvSpPr>
            <a:spLocks noGrp="1"/>
          </p:cNvSpPr>
          <p:nvPr>
            <p:ph type="dt" sz="half" idx="15"/>
          </p:nvPr>
        </p:nvSpPr>
        <p:spPr/>
        <p:txBody>
          <a:bodyPr/>
          <a:lstStyle/>
          <a:p>
            <a:fld id="{3C3A052E-5386-4BE8-B648-B09FEB522260}" type="datetimeFigureOut">
              <a:rPr lang="en-GB" smtClean="0"/>
              <a:pPr/>
              <a:t>27/03/2024</a:t>
            </a:fld>
            <a:endParaRPr lang="en-GB" dirty="0"/>
          </a:p>
        </p:txBody>
      </p:sp>
      <p:sp>
        <p:nvSpPr>
          <p:cNvPr id="12" name="Footer Placeholder 11">
            <a:extLst>
              <a:ext uri="{FF2B5EF4-FFF2-40B4-BE49-F238E27FC236}">
                <a16:creationId xmlns:a16="http://schemas.microsoft.com/office/drawing/2014/main" id="{F4C326A1-71D0-4DA1-A2F7-200A8E68ADF8}"/>
              </a:ext>
            </a:extLst>
          </p:cNvPr>
          <p:cNvSpPr>
            <a:spLocks noGrp="1"/>
          </p:cNvSpPr>
          <p:nvPr>
            <p:ph type="ftr" sz="quarter" idx="16"/>
          </p:nvPr>
        </p:nvSpPr>
        <p:spPr/>
        <p:txBody>
          <a:bodyPr/>
          <a:lstStyle/>
          <a:p>
            <a:r>
              <a:rPr lang="en-US" dirty="0"/>
              <a:t>Presentation Master Slide</a:t>
            </a:r>
            <a:endParaRPr lang="en-GB" dirty="0"/>
          </a:p>
        </p:txBody>
      </p:sp>
      <p:sp>
        <p:nvSpPr>
          <p:cNvPr id="13" name="Slide Number Placeholder 12">
            <a:extLst>
              <a:ext uri="{FF2B5EF4-FFF2-40B4-BE49-F238E27FC236}">
                <a16:creationId xmlns:a16="http://schemas.microsoft.com/office/drawing/2014/main" id="{C4EEDB5D-3E73-42C2-9AD0-DB0F2A9A0421}"/>
              </a:ext>
            </a:extLst>
          </p:cNvPr>
          <p:cNvSpPr>
            <a:spLocks noGrp="1"/>
          </p:cNvSpPr>
          <p:nvPr>
            <p:ph type="sldNum" sz="quarter" idx="17"/>
          </p:nvPr>
        </p:nvSpPr>
        <p:spPr/>
        <p:txBody>
          <a:bodyPr/>
          <a:lstStyle/>
          <a:p>
            <a:fld id="{9DE0B154-C39B-4CA0-90EF-7E88670F7D62}" type="slidenum">
              <a:rPr lang="en-GB" smtClean="0"/>
              <a:pPr/>
              <a:t>‹#›</a:t>
            </a:fld>
            <a:endParaRPr lang="en-GB" dirty="0"/>
          </a:p>
        </p:txBody>
      </p:sp>
      <p:sp>
        <p:nvSpPr>
          <p:cNvPr id="3" name="Content Placeholder 2">
            <a:extLst>
              <a:ext uri="{FF2B5EF4-FFF2-40B4-BE49-F238E27FC236}">
                <a16:creationId xmlns:a16="http://schemas.microsoft.com/office/drawing/2014/main" id="{352F6120-6ED2-452E-8819-9B24B86A3FEF}"/>
              </a:ext>
            </a:extLst>
          </p:cNvPr>
          <p:cNvSpPr>
            <a:spLocks noGrp="1"/>
          </p:cNvSpPr>
          <p:nvPr userDrawn="1">
            <p:ph sz="quarter" idx="18" hasCustomPrompt="1"/>
          </p:nvPr>
        </p:nvSpPr>
        <p:spPr>
          <a:xfrm>
            <a:off x="2792682" y="1560726"/>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26" name="Content Placeholder 2">
            <a:extLst>
              <a:ext uri="{FF2B5EF4-FFF2-40B4-BE49-F238E27FC236}">
                <a16:creationId xmlns:a16="http://schemas.microsoft.com/office/drawing/2014/main" id="{21FF69BD-E5A7-4C84-88B6-8A564359D846}"/>
              </a:ext>
            </a:extLst>
          </p:cNvPr>
          <p:cNvSpPr>
            <a:spLocks noGrp="1"/>
          </p:cNvSpPr>
          <p:nvPr userDrawn="1">
            <p:ph sz="quarter" idx="19" hasCustomPrompt="1"/>
          </p:nvPr>
        </p:nvSpPr>
        <p:spPr>
          <a:xfrm>
            <a:off x="3831723" y="1699787"/>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27" name="Content Placeholder 2">
            <a:extLst>
              <a:ext uri="{FF2B5EF4-FFF2-40B4-BE49-F238E27FC236}">
                <a16:creationId xmlns:a16="http://schemas.microsoft.com/office/drawing/2014/main" id="{5880C60D-4680-485D-94EC-4E4BB0C0D879}"/>
              </a:ext>
            </a:extLst>
          </p:cNvPr>
          <p:cNvSpPr>
            <a:spLocks noGrp="1"/>
          </p:cNvSpPr>
          <p:nvPr userDrawn="1">
            <p:ph sz="quarter" idx="20" hasCustomPrompt="1"/>
          </p:nvPr>
        </p:nvSpPr>
        <p:spPr>
          <a:xfrm>
            <a:off x="1818514" y="2785820"/>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28" name="Content Placeholder 2">
            <a:extLst>
              <a:ext uri="{FF2B5EF4-FFF2-40B4-BE49-F238E27FC236}">
                <a16:creationId xmlns:a16="http://schemas.microsoft.com/office/drawing/2014/main" id="{17C90F44-628B-48A2-8057-7B55DF064F25}"/>
              </a:ext>
            </a:extLst>
          </p:cNvPr>
          <p:cNvSpPr>
            <a:spLocks noGrp="1"/>
          </p:cNvSpPr>
          <p:nvPr userDrawn="1">
            <p:ph sz="quarter" idx="21" hasCustomPrompt="1"/>
          </p:nvPr>
        </p:nvSpPr>
        <p:spPr>
          <a:xfrm>
            <a:off x="2857555" y="2924881"/>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29" name="Content Placeholder 2">
            <a:extLst>
              <a:ext uri="{FF2B5EF4-FFF2-40B4-BE49-F238E27FC236}">
                <a16:creationId xmlns:a16="http://schemas.microsoft.com/office/drawing/2014/main" id="{FA422BC1-0626-420B-9B99-414B6DAE6B3A}"/>
              </a:ext>
            </a:extLst>
          </p:cNvPr>
          <p:cNvSpPr>
            <a:spLocks noGrp="1"/>
          </p:cNvSpPr>
          <p:nvPr>
            <p:ph sz="quarter" idx="22" hasCustomPrompt="1"/>
          </p:nvPr>
        </p:nvSpPr>
        <p:spPr>
          <a:xfrm>
            <a:off x="5954658" y="1902624"/>
            <a:ext cx="918821" cy="1225094"/>
          </a:xfrm>
          <a:prstGeom prst="ellipse">
            <a:avLst/>
          </a:prstGeom>
          <a:ln>
            <a:solidFill>
              <a:schemeClr val="bg1">
                <a:lumMod val="85000"/>
              </a:schemeClr>
            </a:solidFill>
          </a:ln>
        </p:spPr>
        <p:txBody>
          <a:bodyPr/>
          <a:lstStyle>
            <a:lvl1pPr marL="0" indent="0">
              <a:buNone/>
              <a:defRPr sz="900"/>
            </a:lvl1pPr>
          </a:lstStyle>
          <a:p>
            <a:pPr lvl="0"/>
            <a:r>
              <a:rPr lang="en-US"/>
              <a:t>Headshot</a:t>
            </a:r>
            <a:endParaRPr lang="en-GB"/>
          </a:p>
        </p:txBody>
      </p:sp>
      <p:sp>
        <p:nvSpPr>
          <p:cNvPr id="5" name="Text Placeholder 4">
            <a:extLst>
              <a:ext uri="{FF2B5EF4-FFF2-40B4-BE49-F238E27FC236}">
                <a16:creationId xmlns:a16="http://schemas.microsoft.com/office/drawing/2014/main" id="{BDDE827E-7A54-4A4E-879C-DAA12CE60D80}"/>
              </a:ext>
            </a:extLst>
          </p:cNvPr>
          <p:cNvSpPr>
            <a:spLocks noGrp="1"/>
          </p:cNvSpPr>
          <p:nvPr>
            <p:ph type="body" sz="quarter" idx="23" hasCustomPrompt="1"/>
          </p:nvPr>
        </p:nvSpPr>
        <p:spPr>
          <a:xfrm>
            <a:off x="5750719" y="1608143"/>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30" name="Text Placeholder 4">
            <a:extLst>
              <a:ext uri="{FF2B5EF4-FFF2-40B4-BE49-F238E27FC236}">
                <a16:creationId xmlns:a16="http://schemas.microsoft.com/office/drawing/2014/main" id="{B3B485E6-0458-423C-B914-3CB2F5B67489}"/>
              </a:ext>
            </a:extLst>
          </p:cNvPr>
          <p:cNvSpPr>
            <a:spLocks noGrp="1"/>
          </p:cNvSpPr>
          <p:nvPr>
            <p:ph type="body" sz="quarter" idx="24" hasCustomPrompt="1"/>
          </p:nvPr>
        </p:nvSpPr>
        <p:spPr>
          <a:xfrm>
            <a:off x="4280418" y="1500959"/>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31" name="Text Placeholder 4">
            <a:extLst>
              <a:ext uri="{FF2B5EF4-FFF2-40B4-BE49-F238E27FC236}">
                <a16:creationId xmlns:a16="http://schemas.microsoft.com/office/drawing/2014/main" id="{8047EE65-B99A-4563-9510-11E3E1017C73}"/>
              </a:ext>
            </a:extLst>
          </p:cNvPr>
          <p:cNvSpPr>
            <a:spLocks noGrp="1"/>
          </p:cNvSpPr>
          <p:nvPr>
            <p:ph type="body" sz="quarter" idx="25" hasCustomPrompt="1"/>
          </p:nvPr>
        </p:nvSpPr>
        <p:spPr>
          <a:xfrm>
            <a:off x="3143133" y="4170975"/>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32" name="Text Placeholder 4">
            <a:extLst>
              <a:ext uri="{FF2B5EF4-FFF2-40B4-BE49-F238E27FC236}">
                <a16:creationId xmlns:a16="http://schemas.microsoft.com/office/drawing/2014/main" id="{51280F49-69C5-4C23-A509-C1EE103B55BE}"/>
              </a:ext>
            </a:extLst>
          </p:cNvPr>
          <p:cNvSpPr>
            <a:spLocks noGrp="1"/>
          </p:cNvSpPr>
          <p:nvPr>
            <p:ph type="body" sz="quarter" idx="26" hasCustomPrompt="1"/>
          </p:nvPr>
        </p:nvSpPr>
        <p:spPr>
          <a:xfrm>
            <a:off x="1793749" y="4005476"/>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
        <p:nvSpPr>
          <p:cNvPr id="33" name="Text Placeholder 4">
            <a:extLst>
              <a:ext uri="{FF2B5EF4-FFF2-40B4-BE49-F238E27FC236}">
                <a16:creationId xmlns:a16="http://schemas.microsoft.com/office/drawing/2014/main" id="{B2F89082-42B4-431F-BB2F-A6F0FD8F6359}"/>
              </a:ext>
            </a:extLst>
          </p:cNvPr>
          <p:cNvSpPr>
            <a:spLocks noGrp="1"/>
          </p:cNvSpPr>
          <p:nvPr>
            <p:ph type="body" sz="quarter" idx="27" hasCustomPrompt="1"/>
          </p:nvPr>
        </p:nvSpPr>
        <p:spPr>
          <a:xfrm>
            <a:off x="2593849" y="1365523"/>
            <a:ext cx="1008460" cy="284162"/>
          </a:xfrm>
          <a:prstGeom prst="rect">
            <a:avLst/>
          </a:prstGeom>
        </p:spPr>
        <p:txBody>
          <a:bodyPr/>
          <a:lstStyle>
            <a:lvl1pPr marL="0" indent="0">
              <a:buNone/>
              <a:defRPr sz="900"/>
            </a:lvl1pPr>
            <a:lvl2pPr marL="342900" indent="0">
              <a:buNone/>
              <a:defRPr/>
            </a:lvl2pPr>
            <a:lvl3pPr marL="685800" indent="0">
              <a:buNone/>
              <a:defRPr/>
            </a:lvl3pPr>
            <a:lvl4pPr marL="1028700" indent="0">
              <a:buNone/>
              <a:defRPr/>
            </a:lvl4pPr>
            <a:lvl5pPr marL="1371600" indent="0">
              <a:buNone/>
              <a:defRPr/>
            </a:lvl5pPr>
          </a:lstStyle>
          <a:p>
            <a:pPr lvl="0"/>
            <a:r>
              <a:rPr lang="en-US"/>
              <a:t>Name</a:t>
            </a:r>
            <a:endParaRPr lang="en-GB"/>
          </a:p>
        </p:txBody>
      </p:sp>
    </p:spTree>
    <p:extLst>
      <p:ext uri="{BB962C8B-B14F-4D97-AF65-F5344CB8AC3E}">
        <p14:creationId xmlns:p14="http://schemas.microsoft.com/office/powerpoint/2010/main" val="1055579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FBE82A1-8F73-4600-BA57-6B305B417226}"/>
              </a:ext>
            </a:extLst>
          </p:cNvPr>
          <p:cNvSpPr/>
          <p:nvPr userDrawn="1"/>
        </p:nvSpPr>
        <p:spPr>
          <a:xfrm>
            <a:off x="795944" y="1734591"/>
            <a:ext cx="7552113" cy="2890022"/>
          </a:xfrm>
          <a:prstGeom prst="rect">
            <a:avLst/>
          </a:prstGeom>
        </p:spPr>
        <p:txBody>
          <a:bodyPr wrap="square">
            <a:spAutoFit/>
          </a:bodyPr>
          <a:lstStyle/>
          <a:p>
            <a:pPr algn="just">
              <a:lnSpc>
                <a:spcPct val="110000"/>
              </a:lnSpc>
            </a:pPr>
            <a:r>
              <a:rPr lang="en-GB" sz="900" dirty="0">
                <a:cs typeface="Arial" panose="020B0604020202020204" pitchFamily="34" charset="0"/>
              </a:rPr>
              <a:t>This presentation has been prepared by Westwood Global Energy Group and all rights, whether pertaining to the body of this report or any information contained within it, are reserved. This report is confidential and must not be made available by you to any other person. </a:t>
            </a:r>
          </a:p>
          <a:p>
            <a:pPr algn="just">
              <a:lnSpc>
                <a:spcPct val="110000"/>
              </a:lnSpc>
            </a:pPr>
            <a:endParaRPr lang="en-GB" sz="900" dirty="0">
              <a:cs typeface="Arial" panose="020B0604020202020204" pitchFamily="34" charset="0"/>
            </a:endParaRPr>
          </a:p>
          <a:p>
            <a:pPr algn="just">
              <a:lnSpc>
                <a:spcPct val="110000"/>
              </a:lnSpc>
            </a:pPr>
            <a:r>
              <a:rPr lang="en-GB" sz="900" dirty="0">
                <a:cs typeface="Arial" panose="020B0604020202020204" pitchFamily="34" charset="0"/>
              </a:rPr>
              <a:t>This presentation is based on Westwood Global Energy Group’s experience, knowledge, and databases as well as publicly available sources. No representation or warranty, whether express or implied, is made by Westwood Global Energy Group as to the fairness, accuracy or completeness of any information (whether fact or opinion) contained in this report.  The information included in this report is subject to change and we do not undertake to advise you of any changes to such information. The report does not constitute (i) an offer or recommendation to buy or sell any securities; or (ii) investment, financial, legal, tax or technical advice. Westwood Global Energy Group does not accept liability in respect of any actions taken or not taken based on any or all of the information contained in this report, to the fullest extent permitted by law. Do not act upon the information contained in this report without undertaking independent investigations and assessments</a:t>
            </a:r>
            <a:r>
              <a:rPr lang="en-US" sz="900" dirty="0">
                <a:cs typeface="Arial" panose="020B0604020202020204" pitchFamily="34" charset="0"/>
              </a:rPr>
              <a:t>.</a:t>
            </a:r>
          </a:p>
          <a:p>
            <a:pPr algn="just">
              <a:lnSpc>
                <a:spcPct val="110000"/>
              </a:lnSpc>
            </a:pPr>
            <a:endParaRPr lang="en-US" sz="900" dirty="0">
              <a:cs typeface="Arial" panose="020B0604020202020204" pitchFamily="34" charset="0"/>
            </a:endParaRPr>
          </a:p>
          <a:p>
            <a:pPr algn="just">
              <a:lnSpc>
                <a:spcPct val="110000"/>
              </a:lnSpc>
            </a:pPr>
            <a:endParaRPr lang="en-GB" sz="900" dirty="0">
              <a:cs typeface="Arial" panose="020B0604020202020204" pitchFamily="34" charset="0"/>
            </a:endParaRPr>
          </a:p>
          <a:p>
            <a:r>
              <a:rPr lang="en-GB" sz="900" dirty="0">
                <a:cs typeface="Arial" panose="020B0604020202020204" pitchFamily="34" charset="0"/>
              </a:rPr>
              <a:t>© Westwood Global Energy Group </a:t>
            </a:r>
          </a:p>
          <a:p>
            <a:r>
              <a:rPr lang="en-US" sz="900" dirty="0">
                <a:cs typeface="Arial" panose="020B0604020202020204" pitchFamily="34" charset="0"/>
              </a:rPr>
              <a:t>Tileman House</a:t>
            </a:r>
          </a:p>
          <a:p>
            <a:r>
              <a:rPr lang="en-US" sz="900" dirty="0">
                <a:cs typeface="Arial" panose="020B0604020202020204" pitchFamily="34" charset="0"/>
              </a:rPr>
              <a:t>131 Upper Richmond Road</a:t>
            </a:r>
          </a:p>
          <a:p>
            <a:r>
              <a:rPr lang="en-US" sz="900" dirty="0">
                <a:cs typeface="Arial" panose="020B0604020202020204" pitchFamily="34" charset="0"/>
              </a:rPr>
              <a:t>Putney, London</a:t>
            </a:r>
          </a:p>
          <a:p>
            <a:r>
              <a:rPr lang="en-US" sz="900" dirty="0">
                <a:cs typeface="Arial" panose="020B0604020202020204" pitchFamily="34" charset="0"/>
              </a:rPr>
              <a:t>SW15 2TR</a:t>
            </a:r>
          </a:p>
          <a:p>
            <a:r>
              <a:rPr lang="en-US" sz="900" dirty="0">
                <a:cs typeface="Arial" panose="020B0604020202020204" pitchFamily="34" charset="0"/>
              </a:rPr>
              <a:t>United Kingdom</a:t>
            </a:r>
          </a:p>
          <a:p>
            <a:r>
              <a:rPr lang="en-GB" sz="900" dirty="0"/>
              <a:t>Published October 2019</a:t>
            </a:r>
            <a:endParaRPr lang="en-GB" sz="900" dirty="0">
              <a:cs typeface="Arial" panose="020B0604020202020204" pitchFamily="34" charset="0"/>
            </a:endParaRPr>
          </a:p>
        </p:txBody>
      </p:sp>
      <p:cxnSp>
        <p:nvCxnSpPr>
          <p:cNvPr id="7" name="Straight Connector 6">
            <a:extLst>
              <a:ext uri="{FF2B5EF4-FFF2-40B4-BE49-F238E27FC236}">
                <a16:creationId xmlns:a16="http://schemas.microsoft.com/office/drawing/2014/main" id="{20A575E4-DDC0-4197-ABF1-090859F45A4E}"/>
              </a:ext>
            </a:extLst>
          </p:cNvPr>
          <p:cNvCxnSpPr/>
          <p:nvPr userDrawn="1"/>
        </p:nvCxnSpPr>
        <p:spPr>
          <a:xfrm>
            <a:off x="0" y="126464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Placeholder 1">
            <a:extLst>
              <a:ext uri="{FF2B5EF4-FFF2-40B4-BE49-F238E27FC236}">
                <a16:creationId xmlns:a16="http://schemas.microsoft.com/office/drawing/2014/main" id="{2EDF3EA4-845D-49E4-853E-CAAE466A20D7}"/>
              </a:ext>
            </a:extLst>
          </p:cNvPr>
          <p:cNvSpPr>
            <a:spLocks noGrp="1"/>
          </p:cNvSpPr>
          <p:nvPr>
            <p:ph type="title" hasCustomPrompt="1"/>
          </p:nvPr>
        </p:nvSpPr>
        <p:spPr>
          <a:xfrm>
            <a:off x="257175" y="1"/>
            <a:ext cx="8629650" cy="1264639"/>
          </a:xfrm>
          <a:prstGeom prst="rect">
            <a:avLst/>
          </a:prstGeom>
        </p:spPr>
        <p:txBody>
          <a:bodyPr vert="horz" lIns="91440" tIns="45720" rIns="91440" bIns="45720" rtlCol="0" anchor="ctr">
            <a:normAutofit/>
          </a:bodyPr>
          <a:lstStyle>
            <a:lvl1pPr>
              <a:defRPr/>
            </a:lvl1pPr>
          </a:lstStyle>
          <a:p>
            <a:r>
              <a:rPr lang="en-US"/>
              <a:t>Disclaimer</a:t>
            </a:r>
            <a:endParaRPr lang="en-GB"/>
          </a:p>
        </p:txBody>
      </p:sp>
      <p:sp>
        <p:nvSpPr>
          <p:cNvPr id="10" name="Date Placeholder 9">
            <a:extLst>
              <a:ext uri="{FF2B5EF4-FFF2-40B4-BE49-F238E27FC236}">
                <a16:creationId xmlns:a16="http://schemas.microsoft.com/office/drawing/2014/main" id="{8DC6E677-CB6B-4A03-AFD3-92977BE83019}"/>
              </a:ext>
            </a:extLst>
          </p:cNvPr>
          <p:cNvSpPr>
            <a:spLocks noGrp="1"/>
          </p:cNvSpPr>
          <p:nvPr>
            <p:ph type="dt" sz="half" idx="10"/>
          </p:nvPr>
        </p:nvSpPr>
        <p:spPr/>
        <p:txBody>
          <a:bodyPr/>
          <a:lstStyle/>
          <a:p>
            <a:fld id="{3C3A052E-5386-4BE8-B648-B09FEB522260}" type="datetimeFigureOut">
              <a:rPr lang="en-GB" smtClean="0"/>
              <a:pPr/>
              <a:t>27/03/2024</a:t>
            </a:fld>
            <a:endParaRPr lang="en-GB" dirty="0"/>
          </a:p>
        </p:txBody>
      </p:sp>
      <p:sp>
        <p:nvSpPr>
          <p:cNvPr id="11" name="Footer Placeholder 10">
            <a:extLst>
              <a:ext uri="{FF2B5EF4-FFF2-40B4-BE49-F238E27FC236}">
                <a16:creationId xmlns:a16="http://schemas.microsoft.com/office/drawing/2014/main" id="{DBE3AE79-5DCE-4EE0-A8F4-918A3AE6F8F1}"/>
              </a:ext>
            </a:extLst>
          </p:cNvPr>
          <p:cNvSpPr>
            <a:spLocks noGrp="1"/>
          </p:cNvSpPr>
          <p:nvPr>
            <p:ph type="ftr" sz="quarter" idx="11"/>
          </p:nvPr>
        </p:nvSpPr>
        <p:spPr/>
        <p:txBody>
          <a:bodyPr/>
          <a:lstStyle/>
          <a:p>
            <a:r>
              <a:rPr lang="en-US" dirty="0"/>
              <a:t>Presentation Master Slide</a:t>
            </a:r>
            <a:endParaRPr lang="en-GB" dirty="0"/>
          </a:p>
        </p:txBody>
      </p:sp>
      <p:sp>
        <p:nvSpPr>
          <p:cNvPr id="12" name="Slide Number Placeholder 11">
            <a:extLst>
              <a:ext uri="{FF2B5EF4-FFF2-40B4-BE49-F238E27FC236}">
                <a16:creationId xmlns:a16="http://schemas.microsoft.com/office/drawing/2014/main" id="{54D2218E-2FFF-4A4D-8AFF-8397F06FB48B}"/>
              </a:ext>
            </a:extLst>
          </p:cNvPr>
          <p:cNvSpPr>
            <a:spLocks noGrp="1"/>
          </p:cNvSpPr>
          <p:nvPr>
            <p:ph type="sldNum" sz="quarter" idx="12"/>
          </p:nvPr>
        </p:nvSpPr>
        <p:spPr/>
        <p:txBody>
          <a:bodyPr/>
          <a:lstStyle/>
          <a:p>
            <a:fld id="{9DE0B154-C39B-4CA0-90EF-7E88670F7D62}" type="slidenum">
              <a:rPr lang="en-GB" smtClean="0"/>
              <a:pPr/>
              <a:t>‹#›</a:t>
            </a:fld>
            <a:endParaRPr lang="en-GB" dirty="0"/>
          </a:p>
        </p:txBody>
      </p:sp>
    </p:spTree>
    <p:extLst>
      <p:ext uri="{BB962C8B-B14F-4D97-AF65-F5344CB8AC3E}">
        <p14:creationId xmlns:p14="http://schemas.microsoft.com/office/powerpoint/2010/main" val="1461077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3B7D092-11D5-484C-8C32-9C98B527E998}"/>
              </a:ext>
            </a:extLst>
          </p:cNvPr>
          <p:cNvPicPr>
            <a:picLocks noChangeAspect="1"/>
          </p:cNvPicPr>
          <p:nvPr userDrawn="1"/>
        </p:nvPicPr>
        <p:blipFill>
          <a:blip r:embed="rId2"/>
          <a:stretch>
            <a:fillRect/>
          </a:stretch>
        </p:blipFill>
        <p:spPr>
          <a:xfrm>
            <a:off x="-18859" y="-25665"/>
            <a:ext cx="9144000" cy="6854838"/>
          </a:xfrm>
          <a:prstGeom prst="rect">
            <a:avLst/>
          </a:prstGeom>
        </p:spPr>
      </p:pic>
      <p:pic>
        <p:nvPicPr>
          <p:cNvPr id="8" name="Picture 7">
            <a:extLst>
              <a:ext uri="{FF2B5EF4-FFF2-40B4-BE49-F238E27FC236}">
                <a16:creationId xmlns:a16="http://schemas.microsoft.com/office/drawing/2014/main" id="{7EA6C054-2647-4B5A-B482-8290370EF8E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5547" y="412820"/>
            <a:ext cx="1191006" cy="694754"/>
          </a:xfrm>
          <a:prstGeom prst="rect">
            <a:avLst/>
          </a:prstGeom>
        </p:spPr>
      </p:pic>
      <p:sp>
        <p:nvSpPr>
          <p:cNvPr id="10" name="Title Placeholder 1">
            <a:extLst>
              <a:ext uri="{FF2B5EF4-FFF2-40B4-BE49-F238E27FC236}">
                <a16:creationId xmlns:a16="http://schemas.microsoft.com/office/drawing/2014/main" id="{251463CD-6CF7-428F-93AF-32469DBEC3C1}"/>
              </a:ext>
            </a:extLst>
          </p:cNvPr>
          <p:cNvSpPr>
            <a:spLocks noGrp="1"/>
          </p:cNvSpPr>
          <p:nvPr>
            <p:ph type="title" hasCustomPrompt="1"/>
          </p:nvPr>
        </p:nvSpPr>
        <p:spPr>
          <a:xfrm>
            <a:off x="257175" y="3011491"/>
            <a:ext cx="3448050" cy="1327559"/>
          </a:xfrm>
          <a:prstGeom prst="rect">
            <a:avLst/>
          </a:prstGeom>
        </p:spPr>
        <p:txBody>
          <a:bodyPr vert="horz" lIns="91440" tIns="45720" rIns="91440" bIns="45720" rtlCol="0" anchor="ctr">
            <a:normAutofit/>
          </a:bodyPr>
          <a:lstStyle>
            <a:lvl1pPr>
              <a:defRPr sz="3000">
                <a:solidFill>
                  <a:schemeClr val="bg1"/>
                </a:solidFill>
              </a:defRPr>
            </a:lvl1pPr>
          </a:lstStyle>
          <a:p>
            <a:r>
              <a:rPr lang="en-US"/>
              <a:t>Section title</a:t>
            </a:r>
            <a:endParaRPr lang="en-GB"/>
          </a:p>
        </p:txBody>
      </p:sp>
      <p:sp>
        <p:nvSpPr>
          <p:cNvPr id="13" name="Text Placeholder 11">
            <a:extLst>
              <a:ext uri="{FF2B5EF4-FFF2-40B4-BE49-F238E27FC236}">
                <a16:creationId xmlns:a16="http://schemas.microsoft.com/office/drawing/2014/main" id="{2C8F0E69-7E18-4BDA-9FD1-1E8977381F73}"/>
              </a:ext>
            </a:extLst>
          </p:cNvPr>
          <p:cNvSpPr>
            <a:spLocks noGrp="1"/>
          </p:cNvSpPr>
          <p:nvPr>
            <p:ph type="body" sz="quarter" idx="10"/>
          </p:nvPr>
        </p:nvSpPr>
        <p:spPr>
          <a:xfrm>
            <a:off x="257175" y="4410571"/>
            <a:ext cx="3448050" cy="820737"/>
          </a:xfrm>
          <a:prstGeom prst="rect">
            <a:avLst/>
          </a:prstGeom>
        </p:spPr>
        <p:txBody>
          <a:bodyPr/>
          <a:lstStyle>
            <a:lvl1pPr marL="0" indent="0">
              <a:buNone/>
              <a:defRPr sz="1800" i="1">
                <a:solidFill>
                  <a:schemeClr val="bg1"/>
                </a:solidFill>
              </a:defRPr>
            </a:lvl1pPr>
          </a:lstStyle>
          <a:p>
            <a:pPr lvl="0"/>
            <a:r>
              <a:rPr lang="en-US"/>
              <a:t>Click to edit Master text styles</a:t>
            </a:r>
            <a:endParaRPr lang="en-GB"/>
          </a:p>
        </p:txBody>
      </p:sp>
      <p:pic>
        <p:nvPicPr>
          <p:cNvPr id="12" name="Graphic 11">
            <a:extLst>
              <a:ext uri="{FF2B5EF4-FFF2-40B4-BE49-F238E27FC236}">
                <a16:creationId xmlns:a16="http://schemas.microsoft.com/office/drawing/2014/main" id="{7787C963-09FB-4CA1-9316-F9045B8CE3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883411" y="-1435100"/>
            <a:ext cx="7345610" cy="9794147"/>
          </a:xfrm>
          <a:prstGeom prst="rect">
            <a:avLst/>
          </a:prstGeom>
        </p:spPr>
      </p:pic>
      <p:pic>
        <p:nvPicPr>
          <p:cNvPr id="16" name="Graphic 15">
            <a:extLst>
              <a:ext uri="{FF2B5EF4-FFF2-40B4-BE49-F238E27FC236}">
                <a16:creationId xmlns:a16="http://schemas.microsoft.com/office/drawing/2014/main" id="{E0B09A3A-DF32-41B3-A63A-B7AEEA73F864}"/>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1" t="-1" r="-17355" b="-57626"/>
          <a:stretch/>
        </p:blipFill>
        <p:spPr>
          <a:xfrm>
            <a:off x="240507" y="6258588"/>
            <a:ext cx="1241402" cy="694754"/>
          </a:xfrm>
          <a:prstGeom prst="rect">
            <a:avLst/>
          </a:prstGeom>
        </p:spPr>
      </p:pic>
      <p:sp>
        <p:nvSpPr>
          <p:cNvPr id="19" name="Content Placeholder 2">
            <a:extLst>
              <a:ext uri="{FF2B5EF4-FFF2-40B4-BE49-F238E27FC236}">
                <a16:creationId xmlns:a16="http://schemas.microsoft.com/office/drawing/2014/main" id="{F1B2BFA0-65B6-4385-AAF9-1588F64C0EB0}"/>
              </a:ext>
            </a:extLst>
          </p:cNvPr>
          <p:cNvSpPr>
            <a:spLocks noGrp="1"/>
          </p:cNvSpPr>
          <p:nvPr>
            <p:ph sz="quarter" idx="14" hasCustomPrompt="1"/>
          </p:nvPr>
        </p:nvSpPr>
        <p:spPr>
          <a:xfrm>
            <a:off x="257176" y="1984209"/>
            <a:ext cx="2170340" cy="925322"/>
          </a:xfrm>
          <a:prstGeom prst="rect">
            <a:avLst/>
          </a:prstGeom>
        </p:spPr>
        <p:txBody>
          <a:bodyPr/>
          <a:lstStyle>
            <a:lvl1pPr marL="0" indent="0">
              <a:buNone/>
              <a:defRPr/>
            </a:lvl1pPr>
          </a:lstStyle>
          <a:p>
            <a:pPr lvl="0"/>
            <a:r>
              <a:rPr lang="en-US"/>
              <a:t>Logo</a:t>
            </a:r>
            <a:endParaRPr lang="en-GB"/>
          </a:p>
        </p:txBody>
      </p:sp>
    </p:spTree>
    <p:extLst>
      <p:ext uri="{BB962C8B-B14F-4D97-AF65-F5344CB8AC3E}">
        <p14:creationId xmlns:p14="http://schemas.microsoft.com/office/powerpoint/2010/main" val="127242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Combo_Option">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79E33E51-F0C8-4C21-B338-342F8E4FF80D}"/>
              </a:ext>
            </a:extLst>
          </p:cNvPr>
          <p:cNvPicPr>
            <a:picLocks noChangeAspect="1"/>
          </p:cNvPicPr>
          <p:nvPr userDrawn="1"/>
        </p:nvPicPr>
        <p:blipFill>
          <a:blip r:embed="rId2"/>
          <a:stretch>
            <a:fillRect/>
          </a:stretch>
        </p:blipFill>
        <p:spPr>
          <a:xfrm>
            <a:off x="-18859" y="-25665"/>
            <a:ext cx="9144000" cy="6854838"/>
          </a:xfrm>
          <a:prstGeom prst="rect">
            <a:avLst/>
          </a:prstGeom>
        </p:spPr>
      </p:pic>
      <p:grpSp>
        <p:nvGrpSpPr>
          <p:cNvPr id="4" name="Group 3">
            <a:extLst>
              <a:ext uri="{FF2B5EF4-FFF2-40B4-BE49-F238E27FC236}">
                <a16:creationId xmlns:a16="http://schemas.microsoft.com/office/drawing/2014/main" id="{2579F3DA-91EA-4DDB-9B30-14556F1E74AF}"/>
              </a:ext>
            </a:extLst>
          </p:cNvPr>
          <p:cNvGrpSpPr/>
          <p:nvPr userDrawn="1"/>
        </p:nvGrpSpPr>
        <p:grpSpPr>
          <a:xfrm>
            <a:off x="3197292" y="2258920"/>
            <a:ext cx="1357508" cy="735645"/>
            <a:chOff x="10072991" y="2280779"/>
            <a:chExt cx="1810011" cy="735645"/>
          </a:xfrm>
        </p:grpSpPr>
        <p:sp>
          <p:nvSpPr>
            <p:cNvPr id="5" name="Rounded Rectangle 122">
              <a:extLst>
                <a:ext uri="{FF2B5EF4-FFF2-40B4-BE49-F238E27FC236}">
                  <a16:creationId xmlns:a16="http://schemas.microsoft.com/office/drawing/2014/main" id="{36017A31-4233-4550-A0A7-A3A34CBEAB9C}"/>
                </a:ext>
              </a:extLst>
            </p:cNvPr>
            <p:cNvSpPr/>
            <p:nvPr/>
          </p:nvSpPr>
          <p:spPr>
            <a:xfrm>
              <a:off x="10072991" y="2280779"/>
              <a:ext cx="1810011" cy="735645"/>
            </a:xfrm>
            <a:prstGeom prst="roundRect">
              <a:avLst>
                <a:gd name="adj" fmla="val 21958"/>
              </a:avLst>
            </a:prstGeom>
            <a:solidFill>
              <a:srgbClr val="68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ounded Rectangle 123">
              <a:extLst>
                <a:ext uri="{FF2B5EF4-FFF2-40B4-BE49-F238E27FC236}">
                  <a16:creationId xmlns:a16="http://schemas.microsoft.com/office/drawing/2014/main" id="{8C353902-00C0-4ED7-97A4-1573B4722367}"/>
                </a:ext>
              </a:extLst>
            </p:cNvPr>
            <p:cNvSpPr/>
            <p:nvPr/>
          </p:nvSpPr>
          <p:spPr>
            <a:xfrm>
              <a:off x="10174767" y="2367781"/>
              <a:ext cx="1606457" cy="554310"/>
            </a:xfrm>
            <a:prstGeom prst="roundRect">
              <a:avLst>
                <a:gd name="adj" fmla="val 219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Box 6">
              <a:extLst>
                <a:ext uri="{FF2B5EF4-FFF2-40B4-BE49-F238E27FC236}">
                  <a16:creationId xmlns:a16="http://schemas.microsoft.com/office/drawing/2014/main" id="{54B4AEE7-88A1-4604-8465-4C7F4AA2C112}"/>
                </a:ext>
              </a:extLst>
            </p:cNvPr>
            <p:cNvSpPr txBox="1"/>
            <p:nvPr/>
          </p:nvSpPr>
          <p:spPr>
            <a:xfrm flipH="1">
              <a:off x="10259074" y="2435936"/>
              <a:ext cx="1475192" cy="369332"/>
            </a:xfrm>
            <a:prstGeom prst="rect">
              <a:avLst/>
            </a:prstGeom>
            <a:noFill/>
          </p:spPr>
          <p:txBody>
            <a:bodyPr wrap="square" rtlCol="0">
              <a:spAutoFit/>
            </a:bodyPr>
            <a:lstStyle>
              <a:defPPr>
                <a:defRPr lang="en-US"/>
              </a:defPPr>
              <a:lvl1pPr algn="ctr">
                <a:defRPr sz="1200">
                  <a:solidFill>
                    <a:srgbClr val="1A365D"/>
                  </a:solidFill>
                  <a:latin typeface="Arial" panose="020B0604020202020204" pitchFamily="34" charset="0"/>
                  <a:cs typeface="Arial" panose="020B0604020202020204" pitchFamily="34" charset="0"/>
                </a:defRPr>
              </a:lvl1pPr>
            </a:lstStyle>
            <a:p>
              <a:r>
                <a:rPr lang="en-GB" sz="900" dirty="0">
                  <a:solidFill>
                    <a:srgbClr val="0F4D95"/>
                  </a:solidFill>
                  <a:latin typeface="Lato" panose="020F0502020204030203" pitchFamily="34" charset="77"/>
                </a:rPr>
                <a:t>Bespoke research </a:t>
              </a:r>
              <a:br>
                <a:rPr lang="en-GB" sz="900" dirty="0">
                  <a:solidFill>
                    <a:srgbClr val="0F4D95"/>
                  </a:solidFill>
                  <a:latin typeface="Lato" panose="020F0502020204030203" pitchFamily="34" charset="77"/>
                </a:rPr>
              </a:br>
              <a:r>
                <a:rPr lang="en-GB" sz="900" dirty="0">
                  <a:solidFill>
                    <a:srgbClr val="0F4D95"/>
                  </a:solidFill>
                  <a:latin typeface="Lato" panose="020F0502020204030203" pitchFamily="34" charset="77"/>
                </a:rPr>
                <a:t>&amp;  consultancy</a:t>
              </a:r>
            </a:p>
          </p:txBody>
        </p:sp>
      </p:grpSp>
      <p:grpSp>
        <p:nvGrpSpPr>
          <p:cNvPr id="8" name="Group 7">
            <a:extLst>
              <a:ext uri="{FF2B5EF4-FFF2-40B4-BE49-F238E27FC236}">
                <a16:creationId xmlns:a16="http://schemas.microsoft.com/office/drawing/2014/main" id="{2DA10B88-77A4-4A7F-9A0C-D31CAED485D2}"/>
              </a:ext>
            </a:extLst>
          </p:cNvPr>
          <p:cNvGrpSpPr/>
          <p:nvPr userDrawn="1"/>
        </p:nvGrpSpPr>
        <p:grpSpPr>
          <a:xfrm>
            <a:off x="1760476" y="2249190"/>
            <a:ext cx="1357508" cy="745374"/>
            <a:chOff x="8157236" y="2271050"/>
            <a:chExt cx="1810011" cy="745374"/>
          </a:xfrm>
        </p:grpSpPr>
        <p:sp>
          <p:nvSpPr>
            <p:cNvPr id="9" name="Rounded Rectangle 120">
              <a:extLst>
                <a:ext uri="{FF2B5EF4-FFF2-40B4-BE49-F238E27FC236}">
                  <a16:creationId xmlns:a16="http://schemas.microsoft.com/office/drawing/2014/main" id="{1E31C379-7F3F-4EB8-AFCB-5988C31C33F4}"/>
                </a:ext>
              </a:extLst>
            </p:cNvPr>
            <p:cNvSpPr/>
            <p:nvPr/>
          </p:nvSpPr>
          <p:spPr>
            <a:xfrm>
              <a:off x="8157236" y="2271050"/>
              <a:ext cx="1810011" cy="745374"/>
            </a:xfrm>
            <a:prstGeom prst="roundRect">
              <a:avLst>
                <a:gd name="adj" fmla="val 21958"/>
              </a:avLst>
            </a:prstGeom>
            <a:solidFill>
              <a:srgbClr val="68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ounded Rectangle 121">
              <a:extLst>
                <a:ext uri="{FF2B5EF4-FFF2-40B4-BE49-F238E27FC236}">
                  <a16:creationId xmlns:a16="http://schemas.microsoft.com/office/drawing/2014/main" id="{D52AE984-1A13-46F7-96FA-CFBEECAA721D}"/>
                </a:ext>
              </a:extLst>
            </p:cNvPr>
            <p:cNvSpPr/>
            <p:nvPr/>
          </p:nvSpPr>
          <p:spPr>
            <a:xfrm>
              <a:off x="8259012" y="2371446"/>
              <a:ext cx="1606457" cy="554310"/>
            </a:xfrm>
            <a:prstGeom prst="roundRect">
              <a:avLst>
                <a:gd name="adj" fmla="val 219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TextBox 10">
              <a:extLst>
                <a:ext uri="{FF2B5EF4-FFF2-40B4-BE49-F238E27FC236}">
                  <a16:creationId xmlns:a16="http://schemas.microsoft.com/office/drawing/2014/main" id="{95EB16B2-6A78-4768-AA9B-F9C9D86D130E}"/>
                </a:ext>
              </a:extLst>
            </p:cNvPr>
            <p:cNvSpPr txBox="1"/>
            <p:nvPr/>
          </p:nvSpPr>
          <p:spPr>
            <a:xfrm flipH="1">
              <a:off x="8405214" y="2425316"/>
              <a:ext cx="1315527" cy="369332"/>
            </a:xfrm>
            <a:prstGeom prst="rect">
              <a:avLst/>
            </a:prstGeom>
            <a:noFill/>
          </p:spPr>
          <p:txBody>
            <a:bodyPr wrap="square" rtlCol="0">
              <a:spAutoFit/>
            </a:bodyPr>
            <a:lstStyle>
              <a:defPPr>
                <a:defRPr lang="en-US"/>
              </a:defPPr>
              <a:lvl1pPr algn="ctr">
                <a:defRPr sz="1200">
                  <a:solidFill>
                    <a:srgbClr val="1A365D"/>
                  </a:solidFill>
                  <a:latin typeface="Arial" panose="020B0604020202020204" pitchFamily="34" charset="0"/>
                  <a:cs typeface="Arial" panose="020B0604020202020204" pitchFamily="34" charset="0"/>
                </a:defRPr>
              </a:lvl1pPr>
            </a:lstStyle>
            <a:p>
              <a:r>
                <a:rPr lang="en-GB" sz="900" dirty="0">
                  <a:solidFill>
                    <a:srgbClr val="0F4D95"/>
                  </a:solidFill>
                  <a:latin typeface="Lato" panose="020F0502020204030203" pitchFamily="34" charset="77"/>
                </a:rPr>
                <a:t>Reports </a:t>
              </a:r>
              <a:br>
                <a:rPr lang="en-GB" sz="900" dirty="0">
                  <a:solidFill>
                    <a:srgbClr val="0F4D95"/>
                  </a:solidFill>
                  <a:latin typeface="Lato" panose="020F0502020204030203" pitchFamily="34" charset="77"/>
                </a:rPr>
              </a:br>
              <a:r>
                <a:rPr lang="en-GB" sz="900" dirty="0">
                  <a:solidFill>
                    <a:srgbClr val="0F4D95"/>
                  </a:solidFill>
                  <a:latin typeface="Lato" panose="020F0502020204030203" pitchFamily="34" charset="77"/>
                </a:rPr>
                <a:t>&amp; insights </a:t>
              </a:r>
            </a:p>
          </p:txBody>
        </p:sp>
      </p:grpSp>
      <p:grpSp>
        <p:nvGrpSpPr>
          <p:cNvPr id="12" name="Group 11">
            <a:extLst>
              <a:ext uri="{FF2B5EF4-FFF2-40B4-BE49-F238E27FC236}">
                <a16:creationId xmlns:a16="http://schemas.microsoft.com/office/drawing/2014/main" id="{E9FAD959-E08D-40FF-AA33-C2700FD93EB3}"/>
              </a:ext>
            </a:extLst>
          </p:cNvPr>
          <p:cNvGrpSpPr/>
          <p:nvPr userDrawn="1"/>
        </p:nvGrpSpPr>
        <p:grpSpPr>
          <a:xfrm>
            <a:off x="420712" y="4498390"/>
            <a:ext cx="1114883" cy="1222566"/>
            <a:chOff x="5914510" y="4645331"/>
            <a:chExt cx="1486510" cy="1222566"/>
          </a:xfrm>
        </p:grpSpPr>
        <p:sp>
          <p:nvSpPr>
            <p:cNvPr id="13" name="Rectangle 12">
              <a:extLst>
                <a:ext uri="{FF2B5EF4-FFF2-40B4-BE49-F238E27FC236}">
                  <a16:creationId xmlns:a16="http://schemas.microsoft.com/office/drawing/2014/main" id="{4C70704C-F614-4103-87DF-3EB00E8D20D4}"/>
                </a:ext>
              </a:extLst>
            </p:cNvPr>
            <p:cNvSpPr/>
            <p:nvPr/>
          </p:nvSpPr>
          <p:spPr>
            <a:xfrm>
              <a:off x="5914510" y="5249779"/>
              <a:ext cx="1486510" cy="618118"/>
            </a:xfrm>
            <a:prstGeom prst="rect">
              <a:avLst/>
            </a:prstGeom>
          </p:spPr>
          <p:txBody>
            <a:bodyPr wrap="square">
              <a:spAutoFit/>
            </a:bodyPr>
            <a:lstStyle/>
            <a:p>
              <a:pPr algn="ctr">
                <a:spcAft>
                  <a:spcPts val="450"/>
                </a:spcAft>
              </a:pPr>
              <a:r>
                <a:rPr lang="en-GB" sz="1200" b="1" dirty="0">
                  <a:solidFill>
                    <a:schemeClr val="bg1"/>
                  </a:solidFill>
                  <a:latin typeface="Lato" panose="020F0502020204030203" pitchFamily="34" charset="77"/>
                  <a:cs typeface="Arial" panose="020B0604020202020204" pitchFamily="34" charset="0"/>
                </a:rPr>
                <a:t>Quality:</a:t>
              </a:r>
            </a:p>
            <a:p>
              <a:pPr algn="ctr"/>
              <a:r>
                <a:rPr lang="en-GB" sz="900" dirty="0">
                  <a:solidFill>
                    <a:schemeClr val="bg1"/>
                  </a:solidFill>
                  <a:latin typeface="Lato" panose="020F0502020204030203" pitchFamily="34" charset="77"/>
                  <a:cs typeface="Arial" panose="020B0604020202020204" pitchFamily="34" charset="0"/>
                </a:rPr>
                <a:t>Excellence in </a:t>
              </a:r>
            </a:p>
            <a:p>
              <a:pPr algn="ctr"/>
              <a:r>
                <a:rPr lang="mr-IN" sz="900">
                  <a:solidFill>
                    <a:schemeClr val="bg1"/>
                  </a:solidFill>
                  <a:latin typeface="Lato" panose="020F0502020204030203" pitchFamily="34" charset="77"/>
                </a:rPr>
                <a:t>–</a:t>
              </a:r>
              <a:r>
                <a:rPr lang="en-GB" sz="900" dirty="0">
                  <a:solidFill>
                    <a:schemeClr val="bg1"/>
                  </a:solidFill>
                  <a:latin typeface="Lato" panose="020F0502020204030203" pitchFamily="34" charset="77"/>
                  <a:cs typeface="Arial" panose="020B0604020202020204" pitchFamily="34" charset="0"/>
                </a:rPr>
                <a:t> excellence out</a:t>
              </a:r>
            </a:p>
          </p:txBody>
        </p:sp>
        <p:grpSp>
          <p:nvGrpSpPr>
            <p:cNvPr id="14" name="Group 13">
              <a:extLst>
                <a:ext uri="{FF2B5EF4-FFF2-40B4-BE49-F238E27FC236}">
                  <a16:creationId xmlns:a16="http://schemas.microsoft.com/office/drawing/2014/main" id="{9D769F5F-1563-4896-8789-0AC8E01F418C}"/>
                </a:ext>
              </a:extLst>
            </p:cNvPr>
            <p:cNvGrpSpPr/>
            <p:nvPr/>
          </p:nvGrpSpPr>
          <p:grpSpPr>
            <a:xfrm>
              <a:off x="6392050" y="4645331"/>
              <a:ext cx="524447" cy="547826"/>
              <a:chOff x="6292315" y="4357735"/>
              <a:chExt cx="524447" cy="547826"/>
            </a:xfrm>
          </p:grpSpPr>
          <p:sp>
            <p:nvSpPr>
              <p:cNvPr id="15" name="Oval 14">
                <a:extLst>
                  <a:ext uri="{FF2B5EF4-FFF2-40B4-BE49-F238E27FC236}">
                    <a16:creationId xmlns:a16="http://schemas.microsoft.com/office/drawing/2014/main" id="{9C999218-63E2-4E4E-841C-D04DA4E970E0}"/>
                  </a:ext>
                </a:extLst>
              </p:cNvPr>
              <p:cNvSpPr/>
              <p:nvPr/>
            </p:nvSpPr>
            <p:spPr>
              <a:xfrm>
                <a:off x="6292315" y="4357735"/>
                <a:ext cx="524447" cy="524447"/>
              </a:xfrm>
              <a:prstGeom prst="ellipse">
                <a:avLst/>
              </a:prstGeom>
              <a:solidFill>
                <a:srgbClr val="FFFFFF"/>
              </a:solidFill>
              <a:ln w="3048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6" name="Rectangle 15">
                <a:extLst>
                  <a:ext uri="{FF2B5EF4-FFF2-40B4-BE49-F238E27FC236}">
                    <a16:creationId xmlns:a16="http://schemas.microsoft.com/office/drawing/2014/main" id="{DF06753D-D6BE-4532-9342-485416EAB270}"/>
                  </a:ext>
                </a:extLst>
              </p:cNvPr>
              <p:cNvSpPr/>
              <p:nvPr/>
            </p:nvSpPr>
            <p:spPr>
              <a:xfrm>
                <a:off x="6380672" y="4443896"/>
                <a:ext cx="367823" cy="461665"/>
              </a:xfrm>
              <a:prstGeom prst="rect">
                <a:avLst/>
              </a:prstGeom>
            </p:spPr>
            <p:txBody>
              <a:bodyPr wrap="square">
                <a:spAutoFit/>
              </a:bodyPr>
              <a:lstStyle/>
              <a:p>
                <a:pPr algn="ctr">
                  <a:spcAft>
                    <a:spcPts val="450"/>
                  </a:spcAft>
                </a:pPr>
                <a:r>
                  <a:rPr lang="en-GB" sz="1200" b="1" dirty="0">
                    <a:solidFill>
                      <a:srgbClr val="0F4D95"/>
                    </a:solidFill>
                    <a:latin typeface="Arial" panose="020B0604020202020204" pitchFamily="34" charset="0"/>
                    <a:cs typeface="Arial" panose="020B0604020202020204" pitchFamily="34" charset="0"/>
                  </a:rPr>
                  <a:t>1.</a:t>
                </a:r>
                <a:endParaRPr lang="en-GB" sz="1200" dirty="0">
                  <a:solidFill>
                    <a:srgbClr val="0F4D95"/>
                  </a:solidFill>
                  <a:latin typeface="Arial" panose="020B0604020202020204" pitchFamily="34" charset="0"/>
                  <a:cs typeface="Arial" panose="020B0604020202020204" pitchFamily="34" charset="0"/>
                </a:endParaRPr>
              </a:p>
            </p:txBody>
          </p:sp>
        </p:grpSp>
      </p:grpSp>
      <p:sp>
        <p:nvSpPr>
          <p:cNvPr id="17" name="Rectangle 16">
            <a:extLst>
              <a:ext uri="{FF2B5EF4-FFF2-40B4-BE49-F238E27FC236}">
                <a16:creationId xmlns:a16="http://schemas.microsoft.com/office/drawing/2014/main" id="{C243B977-C251-4BD8-AF07-1AEE8CD7299D}"/>
              </a:ext>
            </a:extLst>
          </p:cNvPr>
          <p:cNvSpPr/>
          <p:nvPr userDrawn="1"/>
        </p:nvSpPr>
        <p:spPr>
          <a:xfrm>
            <a:off x="250570" y="3401755"/>
            <a:ext cx="3796963" cy="461665"/>
          </a:xfrm>
          <a:prstGeom prst="rect">
            <a:avLst/>
          </a:prstGeom>
        </p:spPr>
        <p:txBody>
          <a:bodyPr wrap="square">
            <a:spAutoFit/>
          </a:bodyPr>
          <a:lstStyle/>
          <a:p>
            <a:r>
              <a:rPr lang="en-GB" sz="1200" b="1" dirty="0">
                <a:solidFill>
                  <a:schemeClr val="bg1"/>
                </a:solidFill>
                <a:latin typeface="Lato" panose="020F0502020204030203" pitchFamily="34" charset="77"/>
              </a:rPr>
              <a:t>They trust our solutions when making critical decisions - time and time again </a:t>
            </a:r>
          </a:p>
        </p:txBody>
      </p:sp>
      <p:sp>
        <p:nvSpPr>
          <p:cNvPr id="18" name="Rectangle 17">
            <a:extLst>
              <a:ext uri="{FF2B5EF4-FFF2-40B4-BE49-F238E27FC236}">
                <a16:creationId xmlns:a16="http://schemas.microsoft.com/office/drawing/2014/main" id="{8A34548B-90DB-4385-A84C-E5A2FE10C7F7}"/>
              </a:ext>
            </a:extLst>
          </p:cNvPr>
          <p:cNvSpPr/>
          <p:nvPr userDrawn="1"/>
        </p:nvSpPr>
        <p:spPr>
          <a:xfrm>
            <a:off x="238408" y="1401558"/>
            <a:ext cx="4013126" cy="461665"/>
          </a:xfrm>
          <a:prstGeom prst="rect">
            <a:avLst/>
          </a:prstGeom>
        </p:spPr>
        <p:txBody>
          <a:bodyPr wrap="square">
            <a:spAutoFit/>
          </a:bodyPr>
          <a:lstStyle/>
          <a:p>
            <a:r>
              <a:rPr lang="en-GB" sz="1200" b="1" dirty="0">
                <a:solidFill>
                  <a:schemeClr val="bg1"/>
                </a:solidFill>
                <a:latin typeface="Lato" panose="020F0502020204030203" pitchFamily="34" charset="77"/>
              </a:rPr>
              <a:t>Every day, organisations turn to us to answer their  strategic, commercial and technical questions</a:t>
            </a:r>
          </a:p>
        </p:txBody>
      </p:sp>
      <p:grpSp>
        <p:nvGrpSpPr>
          <p:cNvPr id="19" name="Group 18">
            <a:extLst>
              <a:ext uri="{FF2B5EF4-FFF2-40B4-BE49-F238E27FC236}">
                <a16:creationId xmlns:a16="http://schemas.microsoft.com/office/drawing/2014/main" id="{26BB3908-C0E6-4134-B37D-36B8FF73D22C}"/>
              </a:ext>
            </a:extLst>
          </p:cNvPr>
          <p:cNvGrpSpPr/>
          <p:nvPr userDrawn="1"/>
        </p:nvGrpSpPr>
        <p:grpSpPr>
          <a:xfrm>
            <a:off x="3417701" y="4492337"/>
            <a:ext cx="1066389" cy="1372258"/>
            <a:chOff x="10292842" y="4649885"/>
            <a:chExt cx="1421852" cy="1372258"/>
          </a:xfrm>
        </p:grpSpPr>
        <p:sp>
          <p:nvSpPr>
            <p:cNvPr id="20" name="Rectangle 19">
              <a:extLst>
                <a:ext uri="{FF2B5EF4-FFF2-40B4-BE49-F238E27FC236}">
                  <a16:creationId xmlns:a16="http://schemas.microsoft.com/office/drawing/2014/main" id="{9E20061F-43A6-4D5F-9F13-26E27A9EEFE2}"/>
                </a:ext>
              </a:extLst>
            </p:cNvPr>
            <p:cNvSpPr/>
            <p:nvPr/>
          </p:nvSpPr>
          <p:spPr>
            <a:xfrm>
              <a:off x="10292842" y="5265526"/>
              <a:ext cx="1421852" cy="756617"/>
            </a:xfrm>
            <a:prstGeom prst="rect">
              <a:avLst/>
            </a:prstGeom>
          </p:spPr>
          <p:txBody>
            <a:bodyPr wrap="square">
              <a:spAutoFit/>
            </a:bodyPr>
            <a:lstStyle/>
            <a:p>
              <a:pPr algn="ctr">
                <a:spcAft>
                  <a:spcPts val="450"/>
                </a:spcAft>
              </a:pPr>
              <a:r>
                <a:rPr lang="en-GB" sz="1200" b="1" dirty="0">
                  <a:solidFill>
                    <a:schemeClr val="bg1"/>
                  </a:solidFill>
                  <a:latin typeface="Lato" panose="020F0502020204030203" pitchFamily="34" charset="77"/>
                  <a:cs typeface="Arial" panose="020B0604020202020204" pitchFamily="34" charset="0"/>
                </a:rPr>
                <a:t>Flexibility: </a:t>
              </a:r>
            </a:p>
            <a:p>
              <a:pPr algn="ctr"/>
              <a:r>
                <a:rPr lang="en-GB" sz="900" dirty="0">
                  <a:solidFill>
                    <a:schemeClr val="bg1"/>
                  </a:solidFill>
                  <a:latin typeface="Lato" panose="020F0502020204030203" pitchFamily="34" charset="77"/>
                  <a:cs typeface="Arial" panose="020B0604020202020204" pitchFamily="34" charset="0"/>
                </a:rPr>
                <a:t>Adaptive, creative </a:t>
              </a:r>
              <a:br>
                <a:rPr lang="en-GB" sz="900" dirty="0">
                  <a:solidFill>
                    <a:schemeClr val="bg1"/>
                  </a:solidFill>
                  <a:latin typeface="Lato" panose="020F0502020204030203" pitchFamily="34" charset="77"/>
                  <a:cs typeface="Arial" panose="020B0604020202020204" pitchFamily="34" charset="0"/>
                </a:rPr>
              </a:br>
              <a:r>
                <a:rPr lang="en-GB" sz="900" dirty="0">
                  <a:solidFill>
                    <a:schemeClr val="bg1"/>
                  </a:solidFill>
                  <a:latin typeface="Lato" panose="020F0502020204030203" pitchFamily="34" charset="77"/>
                  <a:cs typeface="Arial" panose="020B0604020202020204" pitchFamily="34" charset="0"/>
                </a:rPr>
                <a:t>and responsive</a:t>
              </a:r>
            </a:p>
          </p:txBody>
        </p:sp>
        <p:grpSp>
          <p:nvGrpSpPr>
            <p:cNvPr id="21" name="Group 20">
              <a:extLst>
                <a:ext uri="{FF2B5EF4-FFF2-40B4-BE49-F238E27FC236}">
                  <a16:creationId xmlns:a16="http://schemas.microsoft.com/office/drawing/2014/main" id="{98F29A99-7C2E-436B-B88E-A88C86E29D93}"/>
                </a:ext>
              </a:extLst>
            </p:cNvPr>
            <p:cNvGrpSpPr/>
            <p:nvPr/>
          </p:nvGrpSpPr>
          <p:grpSpPr>
            <a:xfrm>
              <a:off x="10734708" y="4649885"/>
              <a:ext cx="524447" cy="554411"/>
              <a:chOff x="6292315" y="4357735"/>
              <a:chExt cx="524447" cy="554411"/>
            </a:xfrm>
          </p:grpSpPr>
          <p:sp>
            <p:nvSpPr>
              <p:cNvPr id="22" name="Oval 21">
                <a:extLst>
                  <a:ext uri="{FF2B5EF4-FFF2-40B4-BE49-F238E27FC236}">
                    <a16:creationId xmlns:a16="http://schemas.microsoft.com/office/drawing/2014/main" id="{C1BBEE2A-D13C-460F-8B43-AEB1042CE892}"/>
                  </a:ext>
                </a:extLst>
              </p:cNvPr>
              <p:cNvSpPr/>
              <p:nvPr/>
            </p:nvSpPr>
            <p:spPr>
              <a:xfrm>
                <a:off x="6292315" y="4357735"/>
                <a:ext cx="524447" cy="524447"/>
              </a:xfrm>
              <a:prstGeom prst="ellipse">
                <a:avLst/>
              </a:prstGeom>
              <a:solidFill>
                <a:srgbClr val="FFFFFF"/>
              </a:solidFill>
              <a:ln w="3048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3" name="Rectangle 22">
                <a:extLst>
                  <a:ext uri="{FF2B5EF4-FFF2-40B4-BE49-F238E27FC236}">
                    <a16:creationId xmlns:a16="http://schemas.microsoft.com/office/drawing/2014/main" id="{75F2797D-E333-4E54-8E09-5ECA3A80BEAD}"/>
                  </a:ext>
                </a:extLst>
              </p:cNvPr>
              <p:cNvSpPr/>
              <p:nvPr/>
            </p:nvSpPr>
            <p:spPr>
              <a:xfrm>
                <a:off x="6383684" y="4450481"/>
                <a:ext cx="367823" cy="461665"/>
              </a:xfrm>
              <a:prstGeom prst="rect">
                <a:avLst/>
              </a:prstGeom>
            </p:spPr>
            <p:txBody>
              <a:bodyPr wrap="square">
                <a:spAutoFit/>
              </a:bodyPr>
              <a:lstStyle/>
              <a:p>
                <a:pPr algn="ctr">
                  <a:spcAft>
                    <a:spcPts val="450"/>
                  </a:spcAft>
                </a:pPr>
                <a:r>
                  <a:rPr lang="en-GB" sz="1200" b="1" dirty="0">
                    <a:solidFill>
                      <a:srgbClr val="0F4D95"/>
                    </a:solidFill>
                    <a:latin typeface="Arial" panose="020B0604020202020204" pitchFamily="34" charset="0"/>
                    <a:cs typeface="Arial" panose="020B0604020202020204" pitchFamily="34" charset="0"/>
                  </a:rPr>
                  <a:t>3.</a:t>
                </a:r>
                <a:endParaRPr lang="en-GB" sz="1200" dirty="0">
                  <a:solidFill>
                    <a:srgbClr val="0F4D95"/>
                  </a:solidFill>
                  <a:latin typeface="Arial" panose="020B0604020202020204" pitchFamily="34" charset="0"/>
                  <a:cs typeface="Arial" panose="020B0604020202020204" pitchFamily="34" charset="0"/>
                </a:endParaRPr>
              </a:p>
            </p:txBody>
          </p:sp>
        </p:grpSp>
      </p:grpSp>
      <p:grpSp>
        <p:nvGrpSpPr>
          <p:cNvPr id="24" name="Group 23">
            <a:extLst>
              <a:ext uri="{FF2B5EF4-FFF2-40B4-BE49-F238E27FC236}">
                <a16:creationId xmlns:a16="http://schemas.microsoft.com/office/drawing/2014/main" id="{81641D8D-506B-4E94-8E9E-B478ACE8EDD2}"/>
              </a:ext>
            </a:extLst>
          </p:cNvPr>
          <p:cNvGrpSpPr/>
          <p:nvPr userDrawn="1"/>
        </p:nvGrpSpPr>
        <p:grpSpPr>
          <a:xfrm>
            <a:off x="1859658" y="4849874"/>
            <a:ext cx="1334838" cy="1225484"/>
            <a:chOff x="7854132" y="5029780"/>
            <a:chExt cx="1779784" cy="1225484"/>
          </a:xfrm>
        </p:grpSpPr>
        <p:sp>
          <p:nvSpPr>
            <p:cNvPr id="25" name="Rectangle 24">
              <a:extLst>
                <a:ext uri="{FF2B5EF4-FFF2-40B4-BE49-F238E27FC236}">
                  <a16:creationId xmlns:a16="http://schemas.microsoft.com/office/drawing/2014/main" id="{06ECA4D9-C787-446D-8AC6-2720A1644F4E}"/>
                </a:ext>
              </a:extLst>
            </p:cNvPr>
            <p:cNvSpPr/>
            <p:nvPr/>
          </p:nvSpPr>
          <p:spPr>
            <a:xfrm>
              <a:off x="7854132" y="5637146"/>
              <a:ext cx="1779784" cy="618118"/>
            </a:xfrm>
            <a:prstGeom prst="rect">
              <a:avLst/>
            </a:prstGeom>
          </p:spPr>
          <p:txBody>
            <a:bodyPr wrap="square">
              <a:spAutoFit/>
            </a:bodyPr>
            <a:lstStyle/>
            <a:p>
              <a:pPr algn="ctr">
                <a:spcAft>
                  <a:spcPts val="450"/>
                </a:spcAft>
              </a:pPr>
              <a:r>
                <a:rPr lang="en-GB" sz="1200" b="1" dirty="0">
                  <a:solidFill>
                    <a:schemeClr val="bg1"/>
                  </a:solidFill>
                  <a:latin typeface="Lato" panose="020F0502020204030203" pitchFamily="34" charset="77"/>
                  <a:cs typeface="Arial" panose="020B0604020202020204" pitchFamily="34" charset="0"/>
                </a:rPr>
                <a:t>Specialisation: </a:t>
              </a:r>
            </a:p>
            <a:p>
              <a:pPr algn="ctr">
                <a:spcAft>
                  <a:spcPts val="450"/>
                </a:spcAft>
              </a:pPr>
              <a:r>
                <a:rPr lang="en-GB" sz="900" dirty="0">
                  <a:solidFill>
                    <a:schemeClr val="bg1"/>
                  </a:solidFill>
                  <a:latin typeface="Lato" panose="020F0502020204030203" pitchFamily="34" charset="77"/>
                  <a:cs typeface="Arial" panose="020B0604020202020204" pitchFamily="34" charset="0"/>
                </a:rPr>
                <a:t>Focusing on underserved areas </a:t>
              </a:r>
            </a:p>
          </p:txBody>
        </p:sp>
        <p:grpSp>
          <p:nvGrpSpPr>
            <p:cNvPr id="26" name="Group 25">
              <a:extLst>
                <a:ext uri="{FF2B5EF4-FFF2-40B4-BE49-F238E27FC236}">
                  <a16:creationId xmlns:a16="http://schemas.microsoft.com/office/drawing/2014/main" id="{C4B1A2A7-3B6C-4EF9-A73E-5AA3B70B83A1}"/>
                </a:ext>
              </a:extLst>
            </p:cNvPr>
            <p:cNvGrpSpPr/>
            <p:nvPr/>
          </p:nvGrpSpPr>
          <p:grpSpPr>
            <a:xfrm>
              <a:off x="8465622" y="5029780"/>
              <a:ext cx="524447" cy="547629"/>
              <a:chOff x="6292315" y="4357735"/>
              <a:chExt cx="524447" cy="547629"/>
            </a:xfrm>
          </p:grpSpPr>
          <p:sp>
            <p:nvSpPr>
              <p:cNvPr id="27" name="Oval 26">
                <a:extLst>
                  <a:ext uri="{FF2B5EF4-FFF2-40B4-BE49-F238E27FC236}">
                    <a16:creationId xmlns:a16="http://schemas.microsoft.com/office/drawing/2014/main" id="{7D2F80C0-F5FF-4727-9083-1EC90C96BAC8}"/>
                  </a:ext>
                </a:extLst>
              </p:cNvPr>
              <p:cNvSpPr/>
              <p:nvPr/>
            </p:nvSpPr>
            <p:spPr>
              <a:xfrm>
                <a:off x="6292315" y="4357735"/>
                <a:ext cx="524447" cy="524447"/>
              </a:xfrm>
              <a:prstGeom prst="ellipse">
                <a:avLst/>
              </a:prstGeom>
              <a:solidFill>
                <a:srgbClr val="FFFFFF"/>
              </a:solidFill>
              <a:ln w="3048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 name="Rectangle 27">
                <a:extLst>
                  <a:ext uri="{FF2B5EF4-FFF2-40B4-BE49-F238E27FC236}">
                    <a16:creationId xmlns:a16="http://schemas.microsoft.com/office/drawing/2014/main" id="{6A6AEA93-94D1-46C0-8699-D29BD0A9EB0C}"/>
                  </a:ext>
                </a:extLst>
              </p:cNvPr>
              <p:cNvSpPr/>
              <p:nvPr/>
            </p:nvSpPr>
            <p:spPr>
              <a:xfrm>
                <a:off x="6380350" y="4443699"/>
                <a:ext cx="367823" cy="461665"/>
              </a:xfrm>
              <a:prstGeom prst="rect">
                <a:avLst/>
              </a:prstGeom>
            </p:spPr>
            <p:txBody>
              <a:bodyPr wrap="square">
                <a:spAutoFit/>
              </a:bodyPr>
              <a:lstStyle/>
              <a:p>
                <a:pPr algn="ctr">
                  <a:spcAft>
                    <a:spcPts val="450"/>
                  </a:spcAft>
                </a:pPr>
                <a:r>
                  <a:rPr lang="en-GB" sz="1200" b="1" dirty="0">
                    <a:solidFill>
                      <a:srgbClr val="0F4D95"/>
                    </a:solidFill>
                    <a:latin typeface="Arial" panose="020B0604020202020204" pitchFamily="34" charset="0"/>
                    <a:cs typeface="Arial" panose="020B0604020202020204" pitchFamily="34" charset="0"/>
                  </a:rPr>
                  <a:t>2.</a:t>
                </a:r>
                <a:endParaRPr lang="en-GB" sz="1200" dirty="0">
                  <a:solidFill>
                    <a:srgbClr val="0F4D95"/>
                  </a:solidFill>
                  <a:latin typeface="Arial" panose="020B0604020202020204" pitchFamily="34" charset="0"/>
                  <a:cs typeface="Arial" panose="020B0604020202020204" pitchFamily="34" charset="0"/>
                </a:endParaRPr>
              </a:p>
            </p:txBody>
          </p:sp>
        </p:grpSp>
      </p:grpSp>
      <p:grpSp>
        <p:nvGrpSpPr>
          <p:cNvPr id="29" name="Group 28">
            <a:extLst>
              <a:ext uri="{FF2B5EF4-FFF2-40B4-BE49-F238E27FC236}">
                <a16:creationId xmlns:a16="http://schemas.microsoft.com/office/drawing/2014/main" id="{0A9ED9B5-C504-42C2-9992-0F0F0EDC4F32}"/>
              </a:ext>
            </a:extLst>
          </p:cNvPr>
          <p:cNvGrpSpPr/>
          <p:nvPr userDrawn="1"/>
        </p:nvGrpSpPr>
        <p:grpSpPr>
          <a:xfrm>
            <a:off x="315034" y="2258920"/>
            <a:ext cx="1357508" cy="735645"/>
            <a:chOff x="6242953" y="2280779"/>
            <a:chExt cx="1810011" cy="735645"/>
          </a:xfrm>
        </p:grpSpPr>
        <p:sp>
          <p:nvSpPr>
            <p:cNvPr id="30" name="Rounded Rectangle 118">
              <a:extLst>
                <a:ext uri="{FF2B5EF4-FFF2-40B4-BE49-F238E27FC236}">
                  <a16:creationId xmlns:a16="http://schemas.microsoft.com/office/drawing/2014/main" id="{350D37BC-68EB-456B-99FF-12F9B015683B}"/>
                </a:ext>
              </a:extLst>
            </p:cNvPr>
            <p:cNvSpPr/>
            <p:nvPr/>
          </p:nvSpPr>
          <p:spPr>
            <a:xfrm>
              <a:off x="6242953" y="2280779"/>
              <a:ext cx="1810011" cy="735645"/>
            </a:xfrm>
            <a:prstGeom prst="roundRect">
              <a:avLst>
                <a:gd name="adj" fmla="val 21958"/>
              </a:avLst>
            </a:prstGeom>
            <a:solidFill>
              <a:srgbClr val="688D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1" name="Rounded Rectangle 119">
              <a:extLst>
                <a:ext uri="{FF2B5EF4-FFF2-40B4-BE49-F238E27FC236}">
                  <a16:creationId xmlns:a16="http://schemas.microsoft.com/office/drawing/2014/main" id="{01D60AC9-9077-4C6E-8728-96BF02452CD3}"/>
                </a:ext>
              </a:extLst>
            </p:cNvPr>
            <p:cNvSpPr/>
            <p:nvPr/>
          </p:nvSpPr>
          <p:spPr>
            <a:xfrm>
              <a:off x="6340993" y="2371446"/>
              <a:ext cx="1606457" cy="554310"/>
            </a:xfrm>
            <a:prstGeom prst="roundRect">
              <a:avLst>
                <a:gd name="adj" fmla="val 21958"/>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F4D95"/>
                </a:solidFill>
              </a:endParaRPr>
            </a:p>
          </p:txBody>
        </p:sp>
        <p:sp>
          <p:nvSpPr>
            <p:cNvPr id="32" name="TextBox 31">
              <a:extLst>
                <a:ext uri="{FF2B5EF4-FFF2-40B4-BE49-F238E27FC236}">
                  <a16:creationId xmlns:a16="http://schemas.microsoft.com/office/drawing/2014/main" id="{33C5FB7C-FBCE-45D1-959F-AB97C39516D8}"/>
                </a:ext>
              </a:extLst>
            </p:cNvPr>
            <p:cNvSpPr txBox="1"/>
            <p:nvPr/>
          </p:nvSpPr>
          <p:spPr>
            <a:xfrm flipH="1">
              <a:off x="6340993" y="2435936"/>
              <a:ext cx="1556835" cy="369332"/>
            </a:xfrm>
            <a:prstGeom prst="rect">
              <a:avLst/>
            </a:prstGeom>
            <a:noFill/>
          </p:spPr>
          <p:txBody>
            <a:bodyPr wrap="square" rtlCol="0">
              <a:spAutoFit/>
            </a:bodyPr>
            <a:lstStyle>
              <a:defPPr>
                <a:defRPr lang="en-US"/>
              </a:defPPr>
              <a:lvl1pPr algn="ctr">
                <a:defRPr sz="1200">
                  <a:solidFill>
                    <a:srgbClr val="1A365D"/>
                  </a:solidFill>
                  <a:latin typeface="Arial" panose="020B0604020202020204" pitchFamily="34" charset="0"/>
                  <a:cs typeface="Arial" panose="020B0604020202020204" pitchFamily="34" charset="0"/>
                </a:defRPr>
              </a:lvl1pPr>
            </a:lstStyle>
            <a:p>
              <a:r>
                <a:rPr lang="en-GB" sz="900" dirty="0">
                  <a:solidFill>
                    <a:srgbClr val="0F4D95"/>
                  </a:solidFill>
                  <a:latin typeface="Lato" panose="020F0502020204030203" pitchFamily="34" charset="77"/>
                </a:rPr>
                <a:t>Subscription-based </a:t>
              </a:r>
              <a:br>
                <a:rPr lang="en-GB" sz="900" dirty="0">
                  <a:solidFill>
                    <a:srgbClr val="0F4D95"/>
                  </a:solidFill>
                  <a:latin typeface="Lato" panose="020F0502020204030203" pitchFamily="34" charset="77"/>
                </a:rPr>
              </a:br>
              <a:r>
                <a:rPr lang="en-GB" sz="900" dirty="0">
                  <a:solidFill>
                    <a:srgbClr val="0F4D95"/>
                  </a:solidFill>
                  <a:latin typeface="Lato" panose="020F0502020204030203" pitchFamily="34" charset="77"/>
                </a:rPr>
                <a:t>research services</a:t>
              </a:r>
            </a:p>
          </p:txBody>
        </p:sp>
      </p:grpSp>
      <p:sp>
        <p:nvSpPr>
          <p:cNvPr id="33" name="Oval 32">
            <a:extLst>
              <a:ext uri="{FF2B5EF4-FFF2-40B4-BE49-F238E27FC236}">
                <a16:creationId xmlns:a16="http://schemas.microsoft.com/office/drawing/2014/main" id="{786560C9-619C-49EA-8B6D-25AB7AFE73F3}"/>
              </a:ext>
            </a:extLst>
          </p:cNvPr>
          <p:cNvSpPr/>
          <p:nvPr userDrawn="1"/>
        </p:nvSpPr>
        <p:spPr>
          <a:xfrm>
            <a:off x="4701672" y="-1288547"/>
            <a:ext cx="6505435" cy="8673913"/>
          </a:xfrm>
          <a:prstGeom prst="ellipse">
            <a:avLst/>
          </a:prstGeom>
          <a:solidFill>
            <a:schemeClr val="bg1"/>
          </a:solidFill>
          <a:ln w="44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4" name="Title 1">
            <a:extLst>
              <a:ext uri="{FF2B5EF4-FFF2-40B4-BE49-F238E27FC236}">
                <a16:creationId xmlns:a16="http://schemas.microsoft.com/office/drawing/2014/main" id="{B1220DC4-B25F-4BA5-8E5F-C2AD02C6C8E7}"/>
              </a:ext>
            </a:extLst>
          </p:cNvPr>
          <p:cNvSpPr txBox="1">
            <a:spLocks/>
          </p:cNvSpPr>
          <p:nvPr userDrawn="1"/>
        </p:nvSpPr>
        <p:spPr>
          <a:xfrm>
            <a:off x="5386745" y="527122"/>
            <a:ext cx="3278790" cy="584777"/>
          </a:xfrm>
          <a:prstGeom prst="rect">
            <a:avLst/>
          </a:prstGeom>
        </p:spPr>
        <p:txBody>
          <a:bodyPr anchor="t">
            <a:noAutofit/>
          </a:bodyPr>
          <a:lstStyle>
            <a:lvl1pPr algn="l" defTabSz="914377" rtl="0" eaLnBrk="1" latinLnBrk="0" hangingPunct="1">
              <a:lnSpc>
                <a:spcPct val="90000"/>
              </a:lnSpc>
              <a:spcBef>
                <a:spcPct val="0"/>
              </a:spcBef>
              <a:buNone/>
              <a:defRPr sz="4400" kern="1200">
                <a:solidFill>
                  <a:srgbClr val="1B365D"/>
                </a:solidFill>
                <a:latin typeface="Lato" charset="0"/>
                <a:ea typeface="Lato" charset="0"/>
                <a:cs typeface="Lato" charset="0"/>
              </a:defRPr>
            </a:lvl1pPr>
          </a:lstStyle>
          <a:p>
            <a:r>
              <a:rPr lang="en-GB" sz="1200" b="1" dirty="0">
                <a:solidFill>
                  <a:srgbClr val="19365D"/>
                </a:solidFill>
              </a:rPr>
              <a:t>We are world-class energy research and advisory experts</a:t>
            </a:r>
          </a:p>
        </p:txBody>
      </p:sp>
      <p:pic>
        <p:nvPicPr>
          <p:cNvPr id="2" name="Picture 1">
            <a:extLst>
              <a:ext uri="{FF2B5EF4-FFF2-40B4-BE49-F238E27FC236}">
                <a16:creationId xmlns:a16="http://schemas.microsoft.com/office/drawing/2014/main" id="{7E484D91-24E7-4E38-818C-DE009C49C188}"/>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49632" y="314093"/>
            <a:ext cx="1566933" cy="914045"/>
          </a:xfrm>
          <a:prstGeom prst="rect">
            <a:avLst/>
          </a:prstGeom>
        </p:spPr>
      </p:pic>
      <p:pic>
        <p:nvPicPr>
          <p:cNvPr id="96" name="Picture 95">
            <a:extLst>
              <a:ext uri="{FF2B5EF4-FFF2-40B4-BE49-F238E27FC236}">
                <a16:creationId xmlns:a16="http://schemas.microsoft.com/office/drawing/2014/main" id="{F6312867-92E3-4958-8B7D-DF7C50BD440F}"/>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4304" r="-1"/>
          <a:stretch/>
        </p:blipFill>
        <p:spPr>
          <a:xfrm>
            <a:off x="7444693" y="3021645"/>
            <a:ext cx="871607" cy="257853"/>
          </a:xfrm>
          <a:prstGeom prst="rect">
            <a:avLst/>
          </a:prstGeom>
          <a:noFill/>
        </p:spPr>
      </p:pic>
      <p:pic>
        <p:nvPicPr>
          <p:cNvPr id="102" name="Picture 101">
            <a:extLst>
              <a:ext uri="{FF2B5EF4-FFF2-40B4-BE49-F238E27FC236}">
                <a16:creationId xmlns:a16="http://schemas.microsoft.com/office/drawing/2014/main" id="{E0BEF8AB-129E-4A3B-9E06-A95CB581F943}"/>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7472142" y="2075106"/>
            <a:ext cx="745384" cy="255841"/>
          </a:xfrm>
          <a:prstGeom prst="rect">
            <a:avLst/>
          </a:prstGeom>
          <a:noFill/>
        </p:spPr>
      </p:pic>
      <p:cxnSp>
        <p:nvCxnSpPr>
          <p:cNvPr id="83" name="Straight Connector 82">
            <a:extLst>
              <a:ext uri="{FF2B5EF4-FFF2-40B4-BE49-F238E27FC236}">
                <a16:creationId xmlns:a16="http://schemas.microsoft.com/office/drawing/2014/main" id="{5468D7BF-8F8A-463A-98AD-517ADBDF75FA}"/>
              </a:ext>
            </a:extLst>
          </p:cNvPr>
          <p:cNvCxnSpPr>
            <a:cxnSpLocks/>
          </p:cNvCxnSpPr>
          <p:nvPr userDrawn="1"/>
        </p:nvCxnSpPr>
        <p:spPr>
          <a:xfrm flipH="1">
            <a:off x="5599311" y="5682391"/>
            <a:ext cx="2965960"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86E2DB0-E4DD-4325-841A-A57AD4707848}"/>
              </a:ext>
            </a:extLst>
          </p:cNvPr>
          <p:cNvCxnSpPr>
            <a:cxnSpLocks/>
          </p:cNvCxnSpPr>
          <p:nvPr userDrawn="1"/>
        </p:nvCxnSpPr>
        <p:spPr>
          <a:xfrm flipH="1">
            <a:off x="5574705" y="4712593"/>
            <a:ext cx="2849922"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9CD0AC69-4E56-4FA0-895F-698B1C6913BC}"/>
              </a:ext>
            </a:extLst>
          </p:cNvPr>
          <p:cNvCxnSpPr>
            <a:cxnSpLocks/>
          </p:cNvCxnSpPr>
          <p:nvPr userDrawn="1"/>
        </p:nvCxnSpPr>
        <p:spPr>
          <a:xfrm flipH="1">
            <a:off x="5654093" y="3959451"/>
            <a:ext cx="2563435"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8BDFD1EA-72F8-4D15-885B-FD51DD41D473}"/>
              </a:ext>
            </a:extLst>
          </p:cNvPr>
          <p:cNvGrpSpPr/>
          <p:nvPr userDrawn="1"/>
        </p:nvGrpSpPr>
        <p:grpSpPr>
          <a:xfrm>
            <a:off x="5452748" y="3639880"/>
            <a:ext cx="1337588" cy="647886"/>
            <a:chOff x="4104839" y="3582766"/>
            <a:chExt cx="1917185" cy="696468"/>
          </a:xfrm>
        </p:grpSpPr>
        <p:sp>
          <p:nvSpPr>
            <p:cNvPr id="97" name="Rounded Rectangle 169">
              <a:extLst>
                <a:ext uri="{FF2B5EF4-FFF2-40B4-BE49-F238E27FC236}">
                  <a16:creationId xmlns:a16="http://schemas.microsoft.com/office/drawing/2014/main" id="{946D897F-B462-4D8D-A456-B5A4E9C97315}"/>
                </a:ext>
              </a:extLst>
            </p:cNvPr>
            <p:cNvSpPr/>
            <p:nvPr/>
          </p:nvSpPr>
          <p:spPr>
            <a:xfrm>
              <a:off x="4104839" y="3582766"/>
              <a:ext cx="1917185" cy="696468"/>
            </a:xfrm>
            <a:prstGeom prst="roundRect">
              <a:avLst>
                <a:gd name="adj" fmla="val 50000"/>
              </a:avLst>
            </a:prstGeom>
            <a:solidFill>
              <a:schemeClr val="bg1"/>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Lato" panose="020F0502020204030203" pitchFamily="34" charset="77"/>
              </a:endParaRPr>
            </a:p>
          </p:txBody>
        </p:sp>
        <p:sp>
          <p:nvSpPr>
            <p:cNvPr id="99" name="TextBox 98">
              <a:extLst>
                <a:ext uri="{FF2B5EF4-FFF2-40B4-BE49-F238E27FC236}">
                  <a16:creationId xmlns:a16="http://schemas.microsoft.com/office/drawing/2014/main" id="{B65B9160-71E2-4735-8679-1F9A4053AFBC}"/>
                </a:ext>
              </a:extLst>
            </p:cNvPr>
            <p:cNvSpPr txBox="1"/>
            <p:nvPr/>
          </p:nvSpPr>
          <p:spPr>
            <a:xfrm>
              <a:off x="4501698" y="3777801"/>
              <a:ext cx="1032087" cy="235735"/>
            </a:xfrm>
            <a:prstGeom prst="rect">
              <a:avLst/>
            </a:prstGeom>
            <a:noFill/>
          </p:spPr>
          <p:txBody>
            <a:bodyPr wrap="none" rtlCol="0">
              <a:spAutoFit/>
            </a:bodyPr>
            <a:lstStyle/>
            <a:p>
              <a:pPr algn="ctr"/>
              <a:r>
                <a:rPr lang="en-GB" sz="825" dirty="0">
                  <a:solidFill>
                    <a:srgbClr val="1A365D"/>
                  </a:solidFill>
                  <a:latin typeface="Lato" panose="020F0502020204030203" pitchFamily="34" charset="77"/>
                  <a:cs typeface="Arial" panose="020B0604020202020204" pitchFamily="34" charset="0"/>
                </a:rPr>
                <a:t>Global E&amp;A</a:t>
              </a:r>
            </a:p>
          </p:txBody>
        </p:sp>
      </p:grpSp>
      <p:grpSp>
        <p:nvGrpSpPr>
          <p:cNvPr id="101" name="Group 100">
            <a:extLst>
              <a:ext uri="{FF2B5EF4-FFF2-40B4-BE49-F238E27FC236}">
                <a16:creationId xmlns:a16="http://schemas.microsoft.com/office/drawing/2014/main" id="{25ADC579-BC2D-4797-B1E6-BF054B2B4223}"/>
              </a:ext>
            </a:extLst>
          </p:cNvPr>
          <p:cNvGrpSpPr/>
          <p:nvPr userDrawn="1"/>
        </p:nvGrpSpPr>
        <p:grpSpPr>
          <a:xfrm>
            <a:off x="5452748" y="4402703"/>
            <a:ext cx="1337588" cy="647886"/>
            <a:chOff x="4078899" y="4516622"/>
            <a:chExt cx="1917185" cy="696468"/>
          </a:xfrm>
        </p:grpSpPr>
        <p:sp>
          <p:nvSpPr>
            <p:cNvPr id="103" name="Rounded Rectangle 172">
              <a:extLst>
                <a:ext uri="{FF2B5EF4-FFF2-40B4-BE49-F238E27FC236}">
                  <a16:creationId xmlns:a16="http://schemas.microsoft.com/office/drawing/2014/main" id="{41A67FE1-AB1A-4D17-8FE0-D088B730E416}"/>
                </a:ext>
              </a:extLst>
            </p:cNvPr>
            <p:cNvSpPr/>
            <p:nvPr/>
          </p:nvSpPr>
          <p:spPr>
            <a:xfrm>
              <a:off x="4078899" y="4516622"/>
              <a:ext cx="1917185" cy="696468"/>
            </a:xfrm>
            <a:prstGeom prst="roundRect">
              <a:avLst>
                <a:gd name="adj" fmla="val 50000"/>
              </a:avLst>
            </a:prstGeom>
            <a:solidFill>
              <a:schemeClr val="bg1"/>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Lato" panose="020F0502020204030203" pitchFamily="34" charset="77"/>
              </a:endParaRPr>
            </a:p>
          </p:txBody>
        </p:sp>
        <p:sp>
          <p:nvSpPr>
            <p:cNvPr id="105" name="TextBox 104">
              <a:extLst>
                <a:ext uri="{FF2B5EF4-FFF2-40B4-BE49-F238E27FC236}">
                  <a16:creationId xmlns:a16="http://schemas.microsoft.com/office/drawing/2014/main" id="{79B2A6D8-AFFB-49FD-BD4A-E134DBDA7A70}"/>
                </a:ext>
              </a:extLst>
            </p:cNvPr>
            <p:cNvSpPr txBox="1"/>
            <p:nvPr/>
          </p:nvSpPr>
          <p:spPr>
            <a:xfrm>
              <a:off x="4304494" y="4644335"/>
              <a:ext cx="1537561" cy="372213"/>
            </a:xfrm>
            <a:prstGeom prst="rect">
              <a:avLst/>
            </a:prstGeom>
            <a:noFill/>
          </p:spPr>
          <p:txBody>
            <a:bodyPr wrap="none" rtlCol="0">
              <a:spAutoFit/>
            </a:bodyPr>
            <a:lstStyle/>
            <a:p>
              <a:pPr algn="ctr"/>
              <a:r>
                <a:rPr lang="en-GB" sz="825" dirty="0">
                  <a:solidFill>
                    <a:srgbClr val="1A365D"/>
                  </a:solidFill>
                  <a:latin typeface="Lato" panose="020F0502020204030203" pitchFamily="34" charset="77"/>
                  <a:cs typeface="Arial" panose="020B0604020202020204" pitchFamily="34" charset="0"/>
                </a:rPr>
                <a:t>Northwest Europe </a:t>
              </a:r>
            </a:p>
            <a:p>
              <a:pPr algn="ctr"/>
              <a:r>
                <a:rPr lang="en-GB" sz="825" dirty="0">
                  <a:solidFill>
                    <a:srgbClr val="1A365D"/>
                  </a:solidFill>
                  <a:latin typeface="Lato" panose="020F0502020204030203" pitchFamily="34" charset="77"/>
                  <a:cs typeface="Arial" panose="020B0604020202020204" pitchFamily="34" charset="0"/>
                </a:rPr>
                <a:t>E&amp;P</a:t>
              </a:r>
            </a:p>
          </p:txBody>
        </p:sp>
      </p:grpSp>
      <p:grpSp>
        <p:nvGrpSpPr>
          <p:cNvPr id="109" name="Group 108">
            <a:extLst>
              <a:ext uri="{FF2B5EF4-FFF2-40B4-BE49-F238E27FC236}">
                <a16:creationId xmlns:a16="http://schemas.microsoft.com/office/drawing/2014/main" id="{40FF5EA1-CF6D-4467-9813-25A9B7786F69}"/>
              </a:ext>
            </a:extLst>
          </p:cNvPr>
          <p:cNvGrpSpPr/>
          <p:nvPr userDrawn="1"/>
        </p:nvGrpSpPr>
        <p:grpSpPr>
          <a:xfrm>
            <a:off x="5449877" y="2860743"/>
            <a:ext cx="1337588" cy="647886"/>
            <a:chOff x="451247" y="3753467"/>
            <a:chExt cx="1783451" cy="647886"/>
          </a:xfrm>
        </p:grpSpPr>
        <p:sp>
          <p:nvSpPr>
            <p:cNvPr id="110" name="Rounded Rectangle 95">
              <a:extLst>
                <a:ext uri="{FF2B5EF4-FFF2-40B4-BE49-F238E27FC236}">
                  <a16:creationId xmlns:a16="http://schemas.microsoft.com/office/drawing/2014/main" id="{57AEC93A-9F3B-403D-8894-4C55D4B61117}"/>
                </a:ext>
              </a:extLst>
            </p:cNvPr>
            <p:cNvSpPr/>
            <p:nvPr/>
          </p:nvSpPr>
          <p:spPr>
            <a:xfrm>
              <a:off x="451247" y="3753467"/>
              <a:ext cx="1783451" cy="647886"/>
            </a:xfrm>
            <a:prstGeom prst="roundRect">
              <a:avLst>
                <a:gd name="adj" fmla="val 50000"/>
              </a:avLst>
            </a:prstGeom>
            <a:solidFill>
              <a:schemeClr val="bg1"/>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Lato" panose="020F0502020204030203" pitchFamily="34" charset="77"/>
              </a:endParaRPr>
            </a:p>
          </p:txBody>
        </p:sp>
        <p:sp>
          <p:nvSpPr>
            <p:cNvPr id="111" name="TextBox 110">
              <a:extLst>
                <a:ext uri="{FF2B5EF4-FFF2-40B4-BE49-F238E27FC236}">
                  <a16:creationId xmlns:a16="http://schemas.microsoft.com/office/drawing/2014/main" id="{A3363D59-7367-4D5B-B181-CE464F13769A}"/>
                </a:ext>
              </a:extLst>
            </p:cNvPr>
            <p:cNvSpPr txBox="1"/>
            <p:nvPr/>
          </p:nvSpPr>
          <p:spPr>
            <a:xfrm>
              <a:off x="838651" y="3771336"/>
              <a:ext cx="1082873" cy="473206"/>
            </a:xfrm>
            <a:prstGeom prst="rect">
              <a:avLst/>
            </a:prstGeom>
            <a:noFill/>
          </p:spPr>
          <p:txBody>
            <a:bodyPr wrap="square" rtlCol="0">
              <a:spAutoFit/>
            </a:bodyPr>
            <a:lstStyle/>
            <a:p>
              <a:pPr algn="ctr"/>
              <a:r>
                <a:rPr lang="en-GB" sz="825" dirty="0">
                  <a:solidFill>
                    <a:srgbClr val="1A365D"/>
                  </a:solidFill>
                  <a:latin typeface="Lato" panose="020F0502020204030203" pitchFamily="34" charset="77"/>
                  <a:cs typeface="Arial" panose="020B0604020202020204" pitchFamily="34" charset="0"/>
                </a:rPr>
                <a:t>Worldwide </a:t>
              </a:r>
            </a:p>
            <a:p>
              <a:pPr algn="ctr"/>
              <a:r>
                <a:rPr lang="en-GB" sz="825" dirty="0">
                  <a:solidFill>
                    <a:srgbClr val="1A365D"/>
                  </a:solidFill>
                  <a:latin typeface="Lato" panose="020F0502020204030203" pitchFamily="34" charset="77"/>
                  <a:cs typeface="Arial" panose="020B0604020202020204" pitchFamily="34" charset="0"/>
                </a:rPr>
                <a:t>Commercial </a:t>
              </a:r>
              <a:br>
                <a:rPr lang="en-GB" sz="825" dirty="0">
                  <a:solidFill>
                    <a:srgbClr val="1A365D"/>
                  </a:solidFill>
                  <a:latin typeface="Lato" panose="020F0502020204030203" pitchFamily="34" charset="77"/>
                  <a:cs typeface="Arial" panose="020B0604020202020204" pitchFamily="34" charset="0"/>
                </a:rPr>
              </a:br>
              <a:r>
                <a:rPr lang="en-GB" sz="825" dirty="0">
                  <a:solidFill>
                    <a:srgbClr val="1A365D"/>
                  </a:solidFill>
                  <a:latin typeface="Lato" panose="020F0502020204030203" pitchFamily="34" charset="77"/>
                  <a:cs typeface="Arial" panose="020B0604020202020204" pitchFamily="34" charset="0"/>
                </a:rPr>
                <a:t>Advisory</a:t>
              </a:r>
            </a:p>
          </p:txBody>
        </p:sp>
      </p:grpSp>
      <p:cxnSp>
        <p:nvCxnSpPr>
          <p:cNvPr id="112" name="Straight Connector 111">
            <a:extLst>
              <a:ext uri="{FF2B5EF4-FFF2-40B4-BE49-F238E27FC236}">
                <a16:creationId xmlns:a16="http://schemas.microsoft.com/office/drawing/2014/main" id="{84C9974A-0F81-40A5-97F5-3CBBB21918BB}"/>
              </a:ext>
            </a:extLst>
          </p:cNvPr>
          <p:cNvCxnSpPr>
            <a:cxnSpLocks/>
          </p:cNvCxnSpPr>
          <p:nvPr userDrawn="1"/>
        </p:nvCxnSpPr>
        <p:spPr>
          <a:xfrm flipH="1">
            <a:off x="7169839" y="1714629"/>
            <a:ext cx="1138094"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46F105AA-A6B9-4734-8F6F-2F22B645FAFC}"/>
              </a:ext>
            </a:extLst>
          </p:cNvPr>
          <p:cNvCxnSpPr>
            <a:cxnSpLocks/>
          </p:cNvCxnSpPr>
          <p:nvPr userDrawn="1"/>
        </p:nvCxnSpPr>
        <p:spPr>
          <a:xfrm flipH="1">
            <a:off x="7163587" y="3177231"/>
            <a:ext cx="1223541"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13621CE-055C-4B37-8BBE-963F2D102A36}"/>
              </a:ext>
            </a:extLst>
          </p:cNvPr>
          <p:cNvCxnSpPr>
            <a:cxnSpLocks/>
          </p:cNvCxnSpPr>
          <p:nvPr userDrawn="1"/>
        </p:nvCxnSpPr>
        <p:spPr>
          <a:xfrm flipH="1" flipV="1">
            <a:off x="7171708" y="2675032"/>
            <a:ext cx="1130864" cy="3284"/>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4DCC73E-EDE4-4B42-837C-2B3ABE0DBA01}"/>
              </a:ext>
            </a:extLst>
          </p:cNvPr>
          <p:cNvCxnSpPr>
            <a:cxnSpLocks/>
          </p:cNvCxnSpPr>
          <p:nvPr userDrawn="1"/>
        </p:nvCxnSpPr>
        <p:spPr>
          <a:xfrm flipH="1">
            <a:off x="7168018" y="2203386"/>
            <a:ext cx="1181309"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03D5F5E-B4AF-4D57-ABB9-929C274EE88A}"/>
              </a:ext>
            </a:extLst>
          </p:cNvPr>
          <p:cNvCxnSpPr>
            <a:cxnSpLocks/>
          </p:cNvCxnSpPr>
          <p:nvPr userDrawn="1"/>
        </p:nvCxnSpPr>
        <p:spPr>
          <a:xfrm>
            <a:off x="7168018" y="1714630"/>
            <a:ext cx="0" cy="1464985"/>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E0272-E454-4FCD-8D9F-B109B7E18EC0}"/>
              </a:ext>
            </a:extLst>
          </p:cNvPr>
          <p:cNvCxnSpPr>
            <a:cxnSpLocks/>
          </p:cNvCxnSpPr>
          <p:nvPr userDrawn="1"/>
        </p:nvCxnSpPr>
        <p:spPr>
          <a:xfrm flipH="1">
            <a:off x="5574705" y="2451669"/>
            <a:ext cx="1596361"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4721B9CB-7979-4018-B331-106FC2169229}"/>
              </a:ext>
            </a:extLst>
          </p:cNvPr>
          <p:cNvGrpSpPr/>
          <p:nvPr userDrawn="1"/>
        </p:nvGrpSpPr>
        <p:grpSpPr>
          <a:xfrm>
            <a:off x="5446733" y="5377024"/>
            <a:ext cx="1353256" cy="647886"/>
            <a:chOff x="7262311" y="5243660"/>
            <a:chExt cx="1804342" cy="647886"/>
          </a:xfrm>
        </p:grpSpPr>
        <p:sp>
          <p:nvSpPr>
            <p:cNvPr id="121" name="Rounded Rectangle 132">
              <a:extLst>
                <a:ext uri="{FF2B5EF4-FFF2-40B4-BE49-F238E27FC236}">
                  <a16:creationId xmlns:a16="http://schemas.microsoft.com/office/drawing/2014/main" id="{91825122-26BF-47B1-AA44-85746721322E}"/>
                </a:ext>
              </a:extLst>
            </p:cNvPr>
            <p:cNvSpPr/>
            <p:nvPr userDrawn="1"/>
          </p:nvSpPr>
          <p:spPr>
            <a:xfrm>
              <a:off x="7274120" y="5243660"/>
              <a:ext cx="1783451" cy="647886"/>
            </a:xfrm>
            <a:prstGeom prst="roundRect">
              <a:avLst>
                <a:gd name="adj" fmla="val 50000"/>
              </a:avLst>
            </a:prstGeom>
            <a:solidFill>
              <a:schemeClr val="bg1"/>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Lato" panose="020F0502020204030203" pitchFamily="34" charset="77"/>
              </a:endParaRPr>
            </a:p>
          </p:txBody>
        </p:sp>
        <p:sp>
          <p:nvSpPr>
            <p:cNvPr id="123" name="TextBox 122">
              <a:extLst>
                <a:ext uri="{FF2B5EF4-FFF2-40B4-BE49-F238E27FC236}">
                  <a16:creationId xmlns:a16="http://schemas.microsoft.com/office/drawing/2014/main" id="{29D612B1-AF28-4F6D-ABFC-9E7A956A0864}"/>
                </a:ext>
              </a:extLst>
            </p:cNvPr>
            <p:cNvSpPr txBox="1"/>
            <p:nvPr userDrawn="1"/>
          </p:nvSpPr>
          <p:spPr>
            <a:xfrm>
              <a:off x="7262311" y="5429103"/>
              <a:ext cx="1804342" cy="219291"/>
            </a:xfrm>
            <a:prstGeom prst="rect">
              <a:avLst/>
            </a:prstGeom>
            <a:noFill/>
          </p:spPr>
          <p:txBody>
            <a:bodyPr wrap="none" rtlCol="0">
              <a:spAutoFit/>
            </a:bodyPr>
            <a:lstStyle/>
            <a:p>
              <a:pPr algn="ctr"/>
              <a:r>
                <a:rPr lang="en-GB" sz="825" dirty="0">
                  <a:solidFill>
                    <a:srgbClr val="1A365D"/>
                  </a:solidFill>
                  <a:latin typeface="Lato" panose="020F0502020204030203" pitchFamily="34" charset="77"/>
                  <a:cs typeface="Arial" panose="020B0604020202020204" pitchFamily="34" charset="0"/>
                </a:rPr>
                <a:t>Onshore Energy Services</a:t>
              </a:r>
            </a:p>
          </p:txBody>
        </p:sp>
      </p:grpSp>
      <p:grpSp>
        <p:nvGrpSpPr>
          <p:cNvPr id="41" name="Group 40">
            <a:extLst>
              <a:ext uri="{FF2B5EF4-FFF2-40B4-BE49-F238E27FC236}">
                <a16:creationId xmlns:a16="http://schemas.microsoft.com/office/drawing/2014/main" id="{9A779069-9D4D-4A16-8EAF-84CD71BE09D3}"/>
              </a:ext>
            </a:extLst>
          </p:cNvPr>
          <p:cNvGrpSpPr/>
          <p:nvPr userDrawn="1"/>
        </p:nvGrpSpPr>
        <p:grpSpPr>
          <a:xfrm>
            <a:off x="7295273" y="4531670"/>
            <a:ext cx="1299799" cy="341007"/>
            <a:chOff x="9727030" y="4426879"/>
            <a:chExt cx="1733065" cy="341007"/>
          </a:xfrm>
        </p:grpSpPr>
        <p:sp>
          <p:nvSpPr>
            <p:cNvPr id="126" name="Rounded Rectangle 160">
              <a:extLst>
                <a:ext uri="{FF2B5EF4-FFF2-40B4-BE49-F238E27FC236}">
                  <a16:creationId xmlns:a16="http://schemas.microsoft.com/office/drawing/2014/main" id="{97329E9E-5AFC-4F15-94AF-2A5DDC102A25}"/>
                </a:ext>
              </a:extLst>
            </p:cNvPr>
            <p:cNvSpPr/>
            <p:nvPr userDrawn="1"/>
          </p:nvSpPr>
          <p:spPr>
            <a:xfrm>
              <a:off x="9727030" y="4426879"/>
              <a:ext cx="1733065" cy="341007"/>
            </a:xfrm>
            <a:prstGeom prst="roundRect">
              <a:avLst>
                <a:gd name="adj" fmla="val 50000"/>
              </a:avLst>
            </a:prstGeom>
            <a:solidFill>
              <a:srgbClr val="942180"/>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7" name="Picture 126">
              <a:extLst>
                <a:ext uri="{FF2B5EF4-FFF2-40B4-BE49-F238E27FC236}">
                  <a16:creationId xmlns:a16="http://schemas.microsoft.com/office/drawing/2014/main" id="{8511E237-247B-4FF0-A3E8-1B74351A922F}"/>
                </a:ext>
              </a:extLst>
            </p:cNvPr>
            <p:cNvPicPr>
              <a:picLocks noChangeAspect="1"/>
            </p:cNvPicPr>
            <p:nvPr userDrawn="1"/>
          </p:nvPicPr>
          <p:blipFill rotWithShape="1">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l="-760"/>
            <a:stretch/>
          </p:blipFill>
          <p:spPr>
            <a:xfrm>
              <a:off x="9926257" y="4468711"/>
              <a:ext cx="801775" cy="257343"/>
            </a:xfrm>
            <a:prstGeom prst="rect">
              <a:avLst/>
            </a:prstGeom>
          </p:spPr>
        </p:pic>
      </p:grpSp>
      <p:grpSp>
        <p:nvGrpSpPr>
          <p:cNvPr id="40" name="Group 39">
            <a:extLst>
              <a:ext uri="{FF2B5EF4-FFF2-40B4-BE49-F238E27FC236}">
                <a16:creationId xmlns:a16="http://schemas.microsoft.com/office/drawing/2014/main" id="{50BFDFD3-E1B6-49B2-93AF-D0697E511A3F}"/>
              </a:ext>
            </a:extLst>
          </p:cNvPr>
          <p:cNvGrpSpPr/>
          <p:nvPr userDrawn="1"/>
        </p:nvGrpSpPr>
        <p:grpSpPr>
          <a:xfrm>
            <a:off x="7295273" y="3783383"/>
            <a:ext cx="1299800" cy="341007"/>
            <a:chOff x="9727030" y="3674510"/>
            <a:chExt cx="1733067" cy="341007"/>
          </a:xfrm>
        </p:grpSpPr>
        <p:sp>
          <p:nvSpPr>
            <p:cNvPr id="128" name="Rounded Rectangle 188">
              <a:extLst>
                <a:ext uri="{FF2B5EF4-FFF2-40B4-BE49-F238E27FC236}">
                  <a16:creationId xmlns:a16="http://schemas.microsoft.com/office/drawing/2014/main" id="{9DBB1CC6-8BC1-43C8-83F0-8C66794838D2}"/>
                </a:ext>
              </a:extLst>
            </p:cNvPr>
            <p:cNvSpPr/>
            <p:nvPr userDrawn="1"/>
          </p:nvSpPr>
          <p:spPr>
            <a:xfrm>
              <a:off x="9727030" y="3674510"/>
              <a:ext cx="1733067" cy="341007"/>
            </a:xfrm>
            <a:prstGeom prst="roundRect">
              <a:avLst>
                <a:gd name="adj" fmla="val 50000"/>
              </a:avLst>
            </a:prstGeom>
            <a:solidFill>
              <a:srgbClr val="074B97"/>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9" name="Picture 128">
              <a:extLst>
                <a:ext uri="{FF2B5EF4-FFF2-40B4-BE49-F238E27FC236}">
                  <a16:creationId xmlns:a16="http://schemas.microsoft.com/office/drawing/2014/main" id="{D1708C16-9DC1-4ED9-9316-E430D2E79077}"/>
                </a:ext>
              </a:extLst>
            </p:cNvPr>
            <p:cNvPicPr>
              <a:picLocks noChangeAspect="1"/>
            </p:cNvPicPr>
            <p:nvPr userDrawn="1"/>
          </p:nvPicPr>
          <p:blipFill rotWithShape="1">
            <a:blip r:embed="rId11">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l="-3544" r="-1"/>
            <a:stretch/>
          </p:blipFill>
          <p:spPr>
            <a:xfrm>
              <a:off x="9917548" y="3718419"/>
              <a:ext cx="810637" cy="253188"/>
            </a:xfrm>
            <a:prstGeom prst="rect">
              <a:avLst/>
            </a:prstGeom>
            <a:noFill/>
          </p:spPr>
        </p:pic>
      </p:grpSp>
      <p:grpSp>
        <p:nvGrpSpPr>
          <p:cNvPr id="56" name="Group 55">
            <a:extLst>
              <a:ext uri="{FF2B5EF4-FFF2-40B4-BE49-F238E27FC236}">
                <a16:creationId xmlns:a16="http://schemas.microsoft.com/office/drawing/2014/main" id="{8F91392D-269A-4179-9F8B-1F2F6C2E2AB3}"/>
              </a:ext>
            </a:extLst>
          </p:cNvPr>
          <p:cNvGrpSpPr/>
          <p:nvPr userDrawn="1"/>
        </p:nvGrpSpPr>
        <p:grpSpPr>
          <a:xfrm>
            <a:off x="7295272" y="5502523"/>
            <a:ext cx="1313309" cy="344551"/>
            <a:chOff x="9727030" y="5388674"/>
            <a:chExt cx="1751078" cy="344551"/>
          </a:xfrm>
        </p:grpSpPr>
        <p:sp>
          <p:nvSpPr>
            <p:cNvPr id="130" name="Rounded Rectangle 144">
              <a:extLst>
                <a:ext uri="{FF2B5EF4-FFF2-40B4-BE49-F238E27FC236}">
                  <a16:creationId xmlns:a16="http://schemas.microsoft.com/office/drawing/2014/main" id="{B36BBB04-5810-4F91-BB9D-6E8EB5C1E5AD}"/>
                </a:ext>
              </a:extLst>
            </p:cNvPr>
            <p:cNvSpPr/>
            <p:nvPr userDrawn="1"/>
          </p:nvSpPr>
          <p:spPr>
            <a:xfrm>
              <a:off x="9727030" y="5388674"/>
              <a:ext cx="1751078" cy="344551"/>
            </a:xfrm>
            <a:prstGeom prst="roundRect">
              <a:avLst>
                <a:gd name="adj" fmla="val 50000"/>
              </a:avLst>
            </a:prstGeom>
            <a:solidFill>
              <a:srgbClr val="8CAF97"/>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1" name="Picture 130">
              <a:extLst>
                <a:ext uri="{FF2B5EF4-FFF2-40B4-BE49-F238E27FC236}">
                  <a16:creationId xmlns:a16="http://schemas.microsoft.com/office/drawing/2014/main" id="{05CAED3B-C8D4-4B85-853D-66E848A1B320}"/>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l="-4304" r="-1"/>
            <a:stretch/>
          </p:blipFill>
          <p:spPr>
            <a:xfrm>
              <a:off x="9882712" y="5432023"/>
              <a:ext cx="1235247" cy="274073"/>
            </a:xfrm>
            <a:prstGeom prst="rect">
              <a:avLst/>
            </a:prstGeom>
            <a:noFill/>
          </p:spPr>
        </p:pic>
      </p:grpSp>
      <p:grpSp>
        <p:nvGrpSpPr>
          <p:cNvPr id="37" name="Group 36">
            <a:extLst>
              <a:ext uri="{FF2B5EF4-FFF2-40B4-BE49-F238E27FC236}">
                <a16:creationId xmlns:a16="http://schemas.microsoft.com/office/drawing/2014/main" id="{CEE05772-7512-42F1-A22C-508ED4FB5F5C}"/>
              </a:ext>
            </a:extLst>
          </p:cNvPr>
          <p:cNvGrpSpPr/>
          <p:nvPr userDrawn="1"/>
        </p:nvGrpSpPr>
        <p:grpSpPr>
          <a:xfrm>
            <a:off x="7295272" y="2516822"/>
            <a:ext cx="1313309" cy="344551"/>
            <a:chOff x="9727030" y="2371686"/>
            <a:chExt cx="1751078" cy="344551"/>
          </a:xfrm>
        </p:grpSpPr>
        <p:sp>
          <p:nvSpPr>
            <p:cNvPr id="117" name="Rounded Rectangle 139">
              <a:extLst>
                <a:ext uri="{FF2B5EF4-FFF2-40B4-BE49-F238E27FC236}">
                  <a16:creationId xmlns:a16="http://schemas.microsoft.com/office/drawing/2014/main" id="{7DA30C6D-F881-4F31-AE9A-B1A1D41F3CEB}"/>
                </a:ext>
              </a:extLst>
            </p:cNvPr>
            <p:cNvSpPr/>
            <p:nvPr userDrawn="1"/>
          </p:nvSpPr>
          <p:spPr>
            <a:xfrm>
              <a:off x="9727030" y="2371686"/>
              <a:ext cx="1751078" cy="344551"/>
            </a:xfrm>
            <a:prstGeom prst="roundRect">
              <a:avLst>
                <a:gd name="adj" fmla="val 50000"/>
              </a:avLst>
            </a:prstGeom>
            <a:solidFill>
              <a:srgbClr val="196A95"/>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2" name="Picture 131">
              <a:extLst>
                <a:ext uri="{FF2B5EF4-FFF2-40B4-BE49-F238E27FC236}">
                  <a16:creationId xmlns:a16="http://schemas.microsoft.com/office/drawing/2014/main" id="{4F0EB516-9C31-4B4B-9719-F22B0B463D76}"/>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rcRect l="-313"/>
            <a:stretch/>
          </p:blipFill>
          <p:spPr>
            <a:xfrm>
              <a:off x="9926257" y="2408761"/>
              <a:ext cx="1098717" cy="270400"/>
            </a:xfrm>
            <a:prstGeom prst="rect">
              <a:avLst/>
            </a:prstGeom>
            <a:solidFill>
              <a:srgbClr val="196A95"/>
            </a:solidFill>
          </p:spPr>
        </p:pic>
      </p:grpSp>
      <p:grpSp>
        <p:nvGrpSpPr>
          <p:cNvPr id="3" name="Group 2">
            <a:extLst>
              <a:ext uri="{FF2B5EF4-FFF2-40B4-BE49-F238E27FC236}">
                <a16:creationId xmlns:a16="http://schemas.microsoft.com/office/drawing/2014/main" id="{A77FB5D8-B947-4025-8B5E-DBE34754B672}"/>
              </a:ext>
            </a:extLst>
          </p:cNvPr>
          <p:cNvGrpSpPr/>
          <p:nvPr userDrawn="1"/>
        </p:nvGrpSpPr>
        <p:grpSpPr>
          <a:xfrm>
            <a:off x="7295272" y="1542354"/>
            <a:ext cx="1313309" cy="344551"/>
            <a:chOff x="9727030" y="1408989"/>
            <a:chExt cx="1751078" cy="344551"/>
          </a:xfrm>
        </p:grpSpPr>
        <p:sp>
          <p:nvSpPr>
            <p:cNvPr id="118" name="Rounded Rectangle 137">
              <a:extLst>
                <a:ext uri="{FF2B5EF4-FFF2-40B4-BE49-F238E27FC236}">
                  <a16:creationId xmlns:a16="http://schemas.microsoft.com/office/drawing/2014/main" id="{D8815164-A1D3-4787-9663-7C665CD27A39}"/>
                </a:ext>
              </a:extLst>
            </p:cNvPr>
            <p:cNvSpPr/>
            <p:nvPr userDrawn="1"/>
          </p:nvSpPr>
          <p:spPr>
            <a:xfrm>
              <a:off x="9727030" y="1408989"/>
              <a:ext cx="1751078" cy="344551"/>
            </a:xfrm>
            <a:prstGeom prst="roundRect">
              <a:avLst>
                <a:gd name="adj" fmla="val 50000"/>
              </a:avLst>
            </a:prstGeom>
            <a:solidFill>
              <a:srgbClr val="FCDE63"/>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F4D95"/>
                </a:solidFill>
              </a:endParaRPr>
            </a:p>
          </p:txBody>
        </p:sp>
        <p:pic>
          <p:nvPicPr>
            <p:cNvPr id="133" name="Picture 132">
              <a:extLst>
                <a:ext uri="{FF2B5EF4-FFF2-40B4-BE49-F238E27FC236}">
                  <a16:creationId xmlns:a16="http://schemas.microsoft.com/office/drawing/2014/main" id="{9ED00944-09E1-42A3-A8BE-B147988E8821}"/>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3080" t="-13704" r="-13117" b="-18506"/>
            <a:stretch/>
          </p:blipFill>
          <p:spPr>
            <a:xfrm>
              <a:off x="9917548" y="1418266"/>
              <a:ext cx="1069069" cy="325996"/>
            </a:xfrm>
            <a:prstGeom prst="rect">
              <a:avLst/>
            </a:prstGeom>
            <a:noFill/>
          </p:spPr>
        </p:pic>
      </p:grpSp>
      <p:grpSp>
        <p:nvGrpSpPr>
          <p:cNvPr id="36" name="Group 35">
            <a:extLst>
              <a:ext uri="{FF2B5EF4-FFF2-40B4-BE49-F238E27FC236}">
                <a16:creationId xmlns:a16="http://schemas.microsoft.com/office/drawing/2014/main" id="{94F40836-1848-4CDA-AA9F-3264CD4F4CAC}"/>
              </a:ext>
            </a:extLst>
          </p:cNvPr>
          <p:cNvGrpSpPr/>
          <p:nvPr userDrawn="1"/>
        </p:nvGrpSpPr>
        <p:grpSpPr>
          <a:xfrm>
            <a:off x="7295272" y="2029588"/>
            <a:ext cx="1313309" cy="344551"/>
            <a:chOff x="9727030" y="1888929"/>
            <a:chExt cx="1751078" cy="344551"/>
          </a:xfrm>
        </p:grpSpPr>
        <p:sp>
          <p:nvSpPr>
            <p:cNvPr id="119" name="Rounded Rectangle 135">
              <a:extLst>
                <a:ext uri="{FF2B5EF4-FFF2-40B4-BE49-F238E27FC236}">
                  <a16:creationId xmlns:a16="http://schemas.microsoft.com/office/drawing/2014/main" id="{726FB884-7DF0-4BC6-B984-E90AF33E7781}"/>
                </a:ext>
              </a:extLst>
            </p:cNvPr>
            <p:cNvSpPr/>
            <p:nvPr userDrawn="1"/>
          </p:nvSpPr>
          <p:spPr>
            <a:xfrm>
              <a:off x="9727030" y="1888929"/>
              <a:ext cx="1751078" cy="344551"/>
            </a:xfrm>
            <a:prstGeom prst="roundRect">
              <a:avLst>
                <a:gd name="adj" fmla="val 50000"/>
              </a:avLst>
            </a:prstGeom>
            <a:solidFill>
              <a:srgbClr val="196A95"/>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4" name="Picture 133">
              <a:extLst>
                <a:ext uri="{FF2B5EF4-FFF2-40B4-BE49-F238E27FC236}">
                  <a16:creationId xmlns:a16="http://schemas.microsoft.com/office/drawing/2014/main" id="{0FFB0B8B-301C-48B2-BC3B-AAB9FDC9BB6A}"/>
                </a:ext>
              </a:extLst>
            </p:cNvPr>
            <p:cNvPicPr>
              <a:picLocks noChangeAspect="1"/>
            </p:cNvPicPr>
            <p:nvPr userDrawn="1"/>
          </p:nvPicPr>
          <p:blipFill rotWithShape="1">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p:blipFill>
          <p:spPr>
            <a:xfrm>
              <a:off x="9933401" y="1923993"/>
              <a:ext cx="1060360" cy="274423"/>
            </a:xfrm>
            <a:prstGeom prst="rect">
              <a:avLst/>
            </a:prstGeom>
            <a:noFill/>
          </p:spPr>
        </p:pic>
      </p:grpSp>
      <p:grpSp>
        <p:nvGrpSpPr>
          <p:cNvPr id="70" name="Group 69">
            <a:extLst>
              <a:ext uri="{FF2B5EF4-FFF2-40B4-BE49-F238E27FC236}">
                <a16:creationId xmlns:a16="http://schemas.microsoft.com/office/drawing/2014/main" id="{5DFEA1ED-7078-4F4A-A2D4-0F116C1A5163}"/>
              </a:ext>
            </a:extLst>
          </p:cNvPr>
          <p:cNvGrpSpPr/>
          <p:nvPr userDrawn="1"/>
        </p:nvGrpSpPr>
        <p:grpSpPr>
          <a:xfrm>
            <a:off x="5443367" y="2097919"/>
            <a:ext cx="1367682" cy="647886"/>
            <a:chOff x="7257820" y="1996285"/>
            <a:chExt cx="1823576" cy="647886"/>
          </a:xfrm>
        </p:grpSpPr>
        <p:sp>
          <p:nvSpPr>
            <p:cNvPr id="135" name="Rounded Rectangle 132">
              <a:extLst>
                <a:ext uri="{FF2B5EF4-FFF2-40B4-BE49-F238E27FC236}">
                  <a16:creationId xmlns:a16="http://schemas.microsoft.com/office/drawing/2014/main" id="{DF4C608C-EBDC-468C-9C36-8747E1CF8A14}"/>
                </a:ext>
              </a:extLst>
            </p:cNvPr>
            <p:cNvSpPr/>
            <p:nvPr userDrawn="1"/>
          </p:nvSpPr>
          <p:spPr>
            <a:xfrm>
              <a:off x="7279247" y="1996285"/>
              <a:ext cx="1783451" cy="647886"/>
            </a:xfrm>
            <a:prstGeom prst="roundRect">
              <a:avLst>
                <a:gd name="adj" fmla="val 50000"/>
              </a:avLst>
            </a:prstGeom>
            <a:solidFill>
              <a:schemeClr val="bg1"/>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Lato" panose="020F0502020204030203" pitchFamily="34" charset="77"/>
              </a:endParaRPr>
            </a:p>
          </p:txBody>
        </p:sp>
        <p:sp>
          <p:nvSpPr>
            <p:cNvPr id="136" name="TextBox 135">
              <a:extLst>
                <a:ext uri="{FF2B5EF4-FFF2-40B4-BE49-F238E27FC236}">
                  <a16:creationId xmlns:a16="http://schemas.microsoft.com/office/drawing/2014/main" id="{5172020C-29CD-45D7-8DC9-9F591E627041}"/>
                </a:ext>
              </a:extLst>
            </p:cNvPr>
            <p:cNvSpPr txBox="1"/>
            <p:nvPr userDrawn="1"/>
          </p:nvSpPr>
          <p:spPr>
            <a:xfrm>
              <a:off x="7257820" y="2171855"/>
              <a:ext cx="1823576" cy="219291"/>
            </a:xfrm>
            <a:prstGeom prst="rect">
              <a:avLst/>
            </a:prstGeom>
            <a:noFill/>
          </p:spPr>
          <p:txBody>
            <a:bodyPr wrap="none" rtlCol="0">
              <a:spAutoFit/>
            </a:bodyPr>
            <a:lstStyle/>
            <a:p>
              <a:pPr algn="ctr"/>
              <a:r>
                <a:rPr lang="en-GB" sz="825" dirty="0">
                  <a:solidFill>
                    <a:srgbClr val="1A365D"/>
                  </a:solidFill>
                  <a:latin typeface="Lato" panose="020F0502020204030203" pitchFamily="34" charset="77"/>
                  <a:cs typeface="Arial" panose="020B0604020202020204" pitchFamily="34" charset="0"/>
                </a:rPr>
                <a:t>Offshore Energy Services</a:t>
              </a:r>
            </a:p>
          </p:txBody>
        </p:sp>
      </p:grpSp>
      <p:grpSp>
        <p:nvGrpSpPr>
          <p:cNvPr id="38" name="Group 37">
            <a:extLst>
              <a:ext uri="{FF2B5EF4-FFF2-40B4-BE49-F238E27FC236}">
                <a16:creationId xmlns:a16="http://schemas.microsoft.com/office/drawing/2014/main" id="{780970F0-5D74-45B3-8D72-877BDF018772}"/>
              </a:ext>
            </a:extLst>
          </p:cNvPr>
          <p:cNvGrpSpPr/>
          <p:nvPr userDrawn="1"/>
        </p:nvGrpSpPr>
        <p:grpSpPr>
          <a:xfrm>
            <a:off x="7295272" y="3004057"/>
            <a:ext cx="1313309" cy="344551"/>
            <a:chOff x="9727030" y="2870692"/>
            <a:chExt cx="1751078" cy="344551"/>
          </a:xfrm>
        </p:grpSpPr>
        <p:sp>
          <p:nvSpPr>
            <p:cNvPr id="137" name="Rounded Rectangle 137">
              <a:extLst>
                <a:ext uri="{FF2B5EF4-FFF2-40B4-BE49-F238E27FC236}">
                  <a16:creationId xmlns:a16="http://schemas.microsoft.com/office/drawing/2014/main" id="{E6B70ED5-525E-4718-A191-B6EBDE68AFB2}"/>
                </a:ext>
              </a:extLst>
            </p:cNvPr>
            <p:cNvSpPr/>
            <p:nvPr userDrawn="1"/>
          </p:nvSpPr>
          <p:spPr>
            <a:xfrm>
              <a:off x="9727030" y="2870692"/>
              <a:ext cx="1751078" cy="344551"/>
            </a:xfrm>
            <a:prstGeom prst="roundRect">
              <a:avLst>
                <a:gd name="adj" fmla="val 50000"/>
              </a:avLst>
            </a:prstGeom>
            <a:solidFill>
              <a:srgbClr val="F1911E"/>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F4D95"/>
                </a:solidFill>
              </a:endParaRPr>
            </a:p>
          </p:txBody>
        </p:sp>
        <p:pic>
          <p:nvPicPr>
            <p:cNvPr id="138" name="Picture 137">
              <a:extLst>
                <a:ext uri="{FF2B5EF4-FFF2-40B4-BE49-F238E27FC236}">
                  <a16:creationId xmlns:a16="http://schemas.microsoft.com/office/drawing/2014/main" id="{10A3B26E-5B4B-4689-9A74-6D369827FB25}"/>
                </a:ext>
              </a:extLst>
            </p:cNvPr>
            <p:cNvPicPr>
              <a:picLocks noChangeAspect="1"/>
            </p:cNvPicPr>
            <p:nvPr userDrawn="1"/>
          </p:nvPicPr>
          <p:blipFill rotWithShape="1">
            <a:blip r:embed="rId16">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l="-3500" r="1"/>
            <a:stretch/>
          </p:blipFill>
          <p:spPr>
            <a:xfrm>
              <a:off x="9908839" y="2915046"/>
              <a:ext cx="829230" cy="255842"/>
            </a:xfrm>
            <a:prstGeom prst="rect">
              <a:avLst/>
            </a:prstGeom>
            <a:noFill/>
          </p:spPr>
        </p:pic>
      </p:grpSp>
      <p:cxnSp>
        <p:nvCxnSpPr>
          <p:cNvPr id="141" name="Straight Connector 140">
            <a:extLst>
              <a:ext uri="{FF2B5EF4-FFF2-40B4-BE49-F238E27FC236}">
                <a16:creationId xmlns:a16="http://schemas.microsoft.com/office/drawing/2014/main" id="{BD9409A9-8E8D-4247-AFD3-DA08C9CE0406}"/>
              </a:ext>
            </a:extLst>
          </p:cNvPr>
          <p:cNvCxnSpPr>
            <a:cxnSpLocks/>
          </p:cNvCxnSpPr>
          <p:nvPr userDrawn="1"/>
        </p:nvCxnSpPr>
        <p:spPr>
          <a:xfrm flipH="1">
            <a:off x="7168018" y="5236202"/>
            <a:ext cx="1" cy="889748"/>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34B2BD40-A5A6-48C7-AB98-C101BAAE87B6}"/>
              </a:ext>
            </a:extLst>
          </p:cNvPr>
          <p:cNvCxnSpPr>
            <a:cxnSpLocks/>
          </p:cNvCxnSpPr>
          <p:nvPr userDrawn="1"/>
        </p:nvCxnSpPr>
        <p:spPr>
          <a:xfrm flipH="1">
            <a:off x="7163413" y="5236202"/>
            <a:ext cx="1181309"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6CD1C909-57AF-4D51-897D-2813281882AD}"/>
              </a:ext>
            </a:extLst>
          </p:cNvPr>
          <p:cNvGrpSpPr/>
          <p:nvPr userDrawn="1"/>
        </p:nvGrpSpPr>
        <p:grpSpPr>
          <a:xfrm>
            <a:off x="7295273" y="5071589"/>
            <a:ext cx="1299799" cy="341007"/>
            <a:chOff x="9727030" y="4938224"/>
            <a:chExt cx="1733065" cy="341007"/>
          </a:xfrm>
        </p:grpSpPr>
        <p:sp>
          <p:nvSpPr>
            <p:cNvPr id="124" name="Rounded Rectangle 156">
              <a:extLst>
                <a:ext uri="{FF2B5EF4-FFF2-40B4-BE49-F238E27FC236}">
                  <a16:creationId xmlns:a16="http://schemas.microsoft.com/office/drawing/2014/main" id="{83E101C7-92E1-4B37-973C-440D9D05A44C}"/>
                </a:ext>
              </a:extLst>
            </p:cNvPr>
            <p:cNvSpPr/>
            <p:nvPr userDrawn="1"/>
          </p:nvSpPr>
          <p:spPr>
            <a:xfrm>
              <a:off x="9727030" y="4938224"/>
              <a:ext cx="1733065" cy="341007"/>
            </a:xfrm>
            <a:prstGeom prst="roundRect">
              <a:avLst>
                <a:gd name="adj" fmla="val 50000"/>
              </a:avLst>
            </a:prstGeom>
            <a:solidFill>
              <a:srgbClr val="00A0E0"/>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25" name="Picture 124">
              <a:extLst>
                <a:ext uri="{FF2B5EF4-FFF2-40B4-BE49-F238E27FC236}">
                  <a16:creationId xmlns:a16="http://schemas.microsoft.com/office/drawing/2014/main" id="{182A2313-86A3-4454-88F4-9C47758D3C6E}"/>
                </a:ext>
              </a:extLst>
            </p:cNvPr>
            <p:cNvPicPr>
              <a:picLocks noChangeAspect="1"/>
            </p:cNvPicPr>
            <p:nvPr userDrawn="1"/>
          </p:nvPicPr>
          <p:blipFill rotWithShape="1">
            <a:blip r:embed="rId18">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a:stretch/>
          </p:blipFill>
          <p:spPr>
            <a:xfrm>
              <a:off x="9934966" y="4977398"/>
              <a:ext cx="866432" cy="262658"/>
            </a:xfrm>
            <a:prstGeom prst="rect">
              <a:avLst/>
            </a:prstGeom>
          </p:spPr>
        </p:pic>
      </p:grpSp>
      <p:cxnSp>
        <p:nvCxnSpPr>
          <p:cNvPr id="143" name="Straight Connector 142">
            <a:extLst>
              <a:ext uri="{FF2B5EF4-FFF2-40B4-BE49-F238E27FC236}">
                <a16:creationId xmlns:a16="http://schemas.microsoft.com/office/drawing/2014/main" id="{8F48C5F5-62C8-4E7D-BE46-4305F543D226}"/>
              </a:ext>
            </a:extLst>
          </p:cNvPr>
          <p:cNvCxnSpPr>
            <a:cxnSpLocks/>
          </p:cNvCxnSpPr>
          <p:nvPr userDrawn="1"/>
        </p:nvCxnSpPr>
        <p:spPr>
          <a:xfrm flipH="1">
            <a:off x="7166266" y="6119814"/>
            <a:ext cx="1181309"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6AC2E94D-401B-467C-B0FF-C640DEB02917}"/>
              </a:ext>
            </a:extLst>
          </p:cNvPr>
          <p:cNvGrpSpPr/>
          <p:nvPr userDrawn="1"/>
        </p:nvGrpSpPr>
        <p:grpSpPr>
          <a:xfrm>
            <a:off x="7295273" y="5937001"/>
            <a:ext cx="1299799" cy="341007"/>
            <a:chOff x="9727030" y="5803636"/>
            <a:chExt cx="1733065" cy="341007"/>
          </a:xfrm>
        </p:grpSpPr>
        <p:sp>
          <p:nvSpPr>
            <p:cNvPr id="139" name="Rounded Rectangle 156">
              <a:extLst>
                <a:ext uri="{FF2B5EF4-FFF2-40B4-BE49-F238E27FC236}">
                  <a16:creationId xmlns:a16="http://schemas.microsoft.com/office/drawing/2014/main" id="{F6DDE057-F0D8-4F5F-B634-2079D4793A7B}"/>
                </a:ext>
              </a:extLst>
            </p:cNvPr>
            <p:cNvSpPr/>
            <p:nvPr userDrawn="1"/>
          </p:nvSpPr>
          <p:spPr>
            <a:xfrm>
              <a:off x="9727030" y="5803636"/>
              <a:ext cx="1733065" cy="341007"/>
            </a:xfrm>
            <a:prstGeom prst="roundRect">
              <a:avLst>
                <a:gd name="adj" fmla="val 50000"/>
              </a:avLst>
            </a:prstGeom>
            <a:solidFill>
              <a:srgbClr val="00A0E0"/>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0" name="Picture 139">
              <a:extLst>
                <a:ext uri="{FF2B5EF4-FFF2-40B4-BE49-F238E27FC236}">
                  <a16:creationId xmlns:a16="http://schemas.microsoft.com/office/drawing/2014/main" id="{91802BA4-6222-42B4-B8BD-5AC8946A5F03}"/>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p:blipFill>
          <p:spPr>
            <a:xfrm>
              <a:off x="9943675" y="5849185"/>
              <a:ext cx="811388" cy="249908"/>
            </a:xfrm>
            <a:prstGeom prst="rect">
              <a:avLst/>
            </a:prstGeom>
          </p:spPr>
        </p:pic>
      </p:grpSp>
      <p:pic>
        <p:nvPicPr>
          <p:cNvPr id="146" name="Picture 145">
            <a:extLst>
              <a:ext uri="{FF2B5EF4-FFF2-40B4-BE49-F238E27FC236}">
                <a16:creationId xmlns:a16="http://schemas.microsoft.com/office/drawing/2014/main" id="{1604D871-422F-4046-BBA6-BA155C2DE24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86317" y="2339074"/>
            <a:ext cx="182361" cy="243148"/>
          </a:xfrm>
          <a:prstGeom prst="rect">
            <a:avLst/>
          </a:prstGeom>
        </p:spPr>
      </p:pic>
      <p:pic>
        <p:nvPicPr>
          <p:cNvPr id="147" name="Picture 146">
            <a:extLst>
              <a:ext uri="{FF2B5EF4-FFF2-40B4-BE49-F238E27FC236}">
                <a16:creationId xmlns:a16="http://schemas.microsoft.com/office/drawing/2014/main" id="{6CC0FA4F-AA44-40B6-93ED-11E6E50C731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82185" y="3837331"/>
            <a:ext cx="182361" cy="243148"/>
          </a:xfrm>
          <a:prstGeom prst="rect">
            <a:avLst/>
          </a:prstGeom>
        </p:spPr>
      </p:pic>
      <p:pic>
        <p:nvPicPr>
          <p:cNvPr id="148" name="Picture 147">
            <a:extLst>
              <a:ext uri="{FF2B5EF4-FFF2-40B4-BE49-F238E27FC236}">
                <a16:creationId xmlns:a16="http://schemas.microsoft.com/office/drawing/2014/main" id="{492269F8-4C0F-4AB8-8F38-486E6896DD4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86317" y="4596791"/>
            <a:ext cx="182361" cy="243148"/>
          </a:xfrm>
          <a:prstGeom prst="rect">
            <a:avLst/>
          </a:prstGeom>
        </p:spPr>
      </p:pic>
      <p:pic>
        <p:nvPicPr>
          <p:cNvPr id="149" name="Picture 148">
            <a:extLst>
              <a:ext uri="{FF2B5EF4-FFF2-40B4-BE49-F238E27FC236}">
                <a16:creationId xmlns:a16="http://schemas.microsoft.com/office/drawing/2014/main" id="{5FA6178D-63DF-49E9-AB85-27590B5AB5F3}"/>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82185" y="5553223"/>
            <a:ext cx="182361" cy="243148"/>
          </a:xfrm>
          <a:prstGeom prst="rect">
            <a:avLst/>
          </a:prstGeom>
        </p:spPr>
      </p:pic>
      <p:cxnSp>
        <p:nvCxnSpPr>
          <p:cNvPr id="98" name="Straight Connector 97">
            <a:extLst>
              <a:ext uri="{FF2B5EF4-FFF2-40B4-BE49-F238E27FC236}">
                <a16:creationId xmlns:a16="http://schemas.microsoft.com/office/drawing/2014/main" id="{0529064D-6151-9740-9137-52A35E783529}"/>
              </a:ext>
            </a:extLst>
          </p:cNvPr>
          <p:cNvCxnSpPr>
            <a:cxnSpLocks/>
          </p:cNvCxnSpPr>
          <p:nvPr userDrawn="1"/>
        </p:nvCxnSpPr>
        <p:spPr>
          <a:xfrm flipH="1">
            <a:off x="5709210" y="1714668"/>
            <a:ext cx="1596361" cy="0"/>
          </a:xfrm>
          <a:prstGeom prst="line">
            <a:avLst/>
          </a:prstGeom>
          <a:ln w="12700">
            <a:solidFill>
              <a:srgbClr val="0F4D95"/>
            </a:solidFill>
          </a:ln>
        </p:spPr>
        <p:style>
          <a:lnRef idx="1">
            <a:schemeClr val="accent1"/>
          </a:lnRef>
          <a:fillRef idx="0">
            <a:schemeClr val="accent1"/>
          </a:fillRef>
          <a:effectRef idx="0">
            <a:schemeClr val="accent1"/>
          </a:effectRef>
          <a:fontRef idx="minor">
            <a:schemeClr val="tx1"/>
          </a:fontRef>
        </p:style>
      </p:cxnSp>
      <p:pic>
        <p:nvPicPr>
          <p:cNvPr id="100" name="Picture 99">
            <a:extLst>
              <a:ext uri="{FF2B5EF4-FFF2-40B4-BE49-F238E27FC236}">
                <a16:creationId xmlns:a16="http://schemas.microsoft.com/office/drawing/2014/main" id="{7B51A1D8-F1E0-814D-ACBE-1ED7FC868FF5}"/>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882185" y="1602073"/>
            <a:ext cx="182361" cy="243148"/>
          </a:xfrm>
          <a:prstGeom prst="rect">
            <a:avLst/>
          </a:prstGeom>
        </p:spPr>
      </p:pic>
      <p:grpSp>
        <p:nvGrpSpPr>
          <p:cNvPr id="69" name="Group 68">
            <a:extLst>
              <a:ext uri="{FF2B5EF4-FFF2-40B4-BE49-F238E27FC236}">
                <a16:creationId xmlns:a16="http://schemas.microsoft.com/office/drawing/2014/main" id="{49640D2B-CD2A-416D-BB77-45A5E8F7BDB8}"/>
              </a:ext>
            </a:extLst>
          </p:cNvPr>
          <p:cNvGrpSpPr/>
          <p:nvPr userDrawn="1"/>
        </p:nvGrpSpPr>
        <p:grpSpPr>
          <a:xfrm>
            <a:off x="5441125" y="1335095"/>
            <a:ext cx="1337588" cy="647886"/>
            <a:chOff x="7254832" y="1201731"/>
            <a:chExt cx="1783451" cy="647886"/>
          </a:xfrm>
        </p:grpSpPr>
        <p:sp>
          <p:nvSpPr>
            <p:cNvPr id="144" name="Rounded Rectangle 132">
              <a:extLst>
                <a:ext uri="{FF2B5EF4-FFF2-40B4-BE49-F238E27FC236}">
                  <a16:creationId xmlns:a16="http://schemas.microsoft.com/office/drawing/2014/main" id="{1CE7FB56-9662-4D40-B64A-0EC3D45BF366}"/>
                </a:ext>
              </a:extLst>
            </p:cNvPr>
            <p:cNvSpPr/>
            <p:nvPr userDrawn="1"/>
          </p:nvSpPr>
          <p:spPr>
            <a:xfrm>
              <a:off x="7254832" y="1201731"/>
              <a:ext cx="1783451" cy="647886"/>
            </a:xfrm>
            <a:prstGeom prst="roundRect">
              <a:avLst>
                <a:gd name="adj" fmla="val 50000"/>
              </a:avLst>
            </a:prstGeom>
            <a:solidFill>
              <a:schemeClr val="bg1"/>
            </a:solidFill>
            <a:ln>
              <a:solidFill>
                <a:srgbClr val="0F4D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Lato" panose="020F0502020204030203" pitchFamily="34" charset="77"/>
              </a:endParaRPr>
            </a:p>
          </p:txBody>
        </p:sp>
        <p:sp>
          <p:nvSpPr>
            <p:cNvPr id="145" name="TextBox 144">
              <a:extLst>
                <a:ext uri="{FF2B5EF4-FFF2-40B4-BE49-F238E27FC236}">
                  <a16:creationId xmlns:a16="http://schemas.microsoft.com/office/drawing/2014/main" id="{4B209994-3BBD-48EF-A0C7-F485B7111CD5}"/>
                </a:ext>
              </a:extLst>
            </p:cNvPr>
            <p:cNvSpPr txBox="1"/>
            <p:nvPr userDrawn="1"/>
          </p:nvSpPr>
          <p:spPr>
            <a:xfrm>
              <a:off x="7475995" y="1377301"/>
              <a:ext cx="1338402" cy="219291"/>
            </a:xfrm>
            <a:prstGeom prst="rect">
              <a:avLst/>
            </a:prstGeom>
            <a:noFill/>
          </p:spPr>
          <p:txBody>
            <a:bodyPr wrap="none" rtlCol="0">
              <a:spAutoFit/>
            </a:bodyPr>
            <a:lstStyle/>
            <a:p>
              <a:pPr algn="ctr"/>
              <a:r>
                <a:rPr lang="en-GB" sz="825" dirty="0">
                  <a:solidFill>
                    <a:srgbClr val="1A365D"/>
                  </a:solidFill>
                  <a:latin typeface="Lato" panose="020F0502020204030203" pitchFamily="34" charset="77"/>
                  <a:cs typeface="Arial" panose="020B0604020202020204" pitchFamily="34" charset="0"/>
                </a:rPr>
                <a:t>Energy Transition</a:t>
              </a:r>
            </a:p>
          </p:txBody>
        </p:sp>
      </p:grpSp>
    </p:spTree>
    <p:extLst>
      <p:ext uri="{BB962C8B-B14F-4D97-AF65-F5344CB8AC3E}">
        <p14:creationId xmlns:p14="http://schemas.microsoft.com/office/powerpoint/2010/main" val="2523883803"/>
      </p:ext>
    </p:extLst>
  </p:cSld>
  <p:clrMapOvr>
    <a:masterClrMapping/>
  </p:clrMapOvr>
  <p:extLst>
    <p:ext uri="{DCECCB84-F9BA-43D5-87BE-67443E8EF086}">
      <p15:sldGuideLst xmlns:p15="http://schemas.microsoft.com/office/powerpoint/2012/main">
        <p15:guide id="1" pos="4588">
          <p15:clr>
            <a:srgbClr val="FBAE40"/>
          </p15:clr>
        </p15:guide>
        <p15:guide id="2" pos="642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1E6824-80C7-C24E-AA1F-8580265102B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197704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1E6824-80C7-C24E-AA1F-8580265102B8}"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99370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1E6824-80C7-C24E-AA1F-8580265102B8}"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357039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E6824-80C7-C24E-AA1F-8580265102B8}"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263028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1E6824-80C7-C24E-AA1F-8580265102B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3538933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1E6824-80C7-C24E-AA1F-8580265102B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B7E42-58D3-CF47-986C-4D56797274B5}" type="slidenum">
              <a:rPr lang="en-US" smtClean="0"/>
              <a:t>‹#›</a:t>
            </a:fld>
            <a:endParaRPr lang="en-US"/>
          </a:p>
        </p:txBody>
      </p:sp>
    </p:spTree>
    <p:extLst>
      <p:ext uri="{BB962C8B-B14F-4D97-AF65-F5344CB8AC3E}">
        <p14:creationId xmlns:p14="http://schemas.microsoft.com/office/powerpoint/2010/main" val="66166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3.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image" Target="../media/image5.svg"/><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E6824-80C7-C24E-AA1F-8580265102B8}" type="datetimeFigureOut">
              <a:rPr lang="en-US" smtClean="0"/>
              <a:t>3/27/2024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E42-58D3-CF47-986C-4D56797274B5}" type="slidenum">
              <a:rPr lang="en-US" smtClean="0"/>
              <a:t>‹#›</a:t>
            </a:fld>
            <a:endParaRPr lang="en-US"/>
          </a:p>
        </p:txBody>
      </p:sp>
    </p:spTree>
    <p:extLst>
      <p:ext uri="{BB962C8B-B14F-4D97-AF65-F5344CB8AC3E}">
        <p14:creationId xmlns:p14="http://schemas.microsoft.com/office/powerpoint/2010/main" val="2511203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1FC5C9-5F62-401E-4545-42EA24665197}"/>
              </a:ext>
            </a:extLst>
          </p:cNvPr>
          <p:cNvSpPr/>
          <p:nvPr userDrawn="1"/>
        </p:nvSpPr>
        <p:spPr>
          <a:xfrm>
            <a:off x="0" y="0"/>
            <a:ext cx="9144000" cy="6866630"/>
          </a:xfrm>
          <a:prstGeom prst="rect">
            <a:avLst/>
          </a:prstGeom>
          <a:solidFill>
            <a:srgbClr val="211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Graphic 1">
            <a:extLst>
              <a:ext uri="{FF2B5EF4-FFF2-40B4-BE49-F238E27FC236}">
                <a16:creationId xmlns:a16="http://schemas.microsoft.com/office/drawing/2014/main" id="{943645EC-32C6-999F-EC26-EA7F5A5743D2}"/>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712" t="6782" r="15725" b="69481"/>
          <a:stretch/>
        </p:blipFill>
        <p:spPr>
          <a:xfrm>
            <a:off x="0" y="5750522"/>
            <a:ext cx="9144000" cy="1116109"/>
          </a:xfrm>
          <a:prstGeom prst="rect">
            <a:avLst/>
          </a:prstGeom>
          <a:effectLst/>
        </p:spPr>
      </p:pic>
      <p:pic>
        <p:nvPicPr>
          <p:cNvPr id="7" name="Picture 6">
            <a:extLst>
              <a:ext uri="{FF2B5EF4-FFF2-40B4-BE49-F238E27FC236}">
                <a16:creationId xmlns:a16="http://schemas.microsoft.com/office/drawing/2014/main" id="{6971A2CD-BC25-EC72-00BB-54513E081B82}"/>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6341" y="6204570"/>
            <a:ext cx="1191005" cy="498458"/>
          </a:xfrm>
          <a:prstGeom prst="rect">
            <a:avLst/>
          </a:prstGeom>
        </p:spPr>
      </p:pic>
      <p:sp>
        <p:nvSpPr>
          <p:cNvPr id="4" name="Footer Placeholder 18">
            <a:extLst>
              <a:ext uri="{FF2B5EF4-FFF2-40B4-BE49-F238E27FC236}">
                <a16:creationId xmlns:a16="http://schemas.microsoft.com/office/drawing/2014/main" id="{E5A5A784-D660-678E-A4F8-3DA3AAE96A39}"/>
              </a:ext>
            </a:extLst>
          </p:cNvPr>
          <p:cNvSpPr>
            <a:spLocks noGrp="1"/>
          </p:cNvSpPr>
          <p:nvPr>
            <p:ph type="ftr" sz="quarter" idx="3"/>
          </p:nvPr>
        </p:nvSpPr>
        <p:spPr>
          <a:xfrm>
            <a:off x="4482337" y="6339429"/>
            <a:ext cx="3086100" cy="365125"/>
          </a:xfrm>
          <a:prstGeom prst="rect">
            <a:avLst/>
          </a:prstGeom>
        </p:spPr>
        <p:txBody>
          <a:bodyPr anchor="ctr"/>
          <a:lstStyle>
            <a:lvl1pPr algn="r">
              <a:defRPr sz="900">
                <a:solidFill>
                  <a:schemeClr val="bg1"/>
                </a:solidFill>
              </a:defRPr>
            </a:lvl1pPr>
          </a:lstStyle>
          <a:p>
            <a:r>
              <a:rPr lang="en-US" dirty="0"/>
              <a:t>Presentation Master Slide</a:t>
            </a:r>
            <a:endParaRPr lang="en-GB" dirty="0"/>
          </a:p>
        </p:txBody>
      </p:sp>
      <p:sp>
        <p:nvSpPr>
          <p:cNvPr id="6" name="Date Placeholder 9">
            <a:extLst>
              <a:ext uri="{FF2B5EF4-FFF2-40B4-BE49-F238E27FC236}">
                <a16:creationId xmlns:a16="http://schemas.microsoft.com/office/drawing/2014/main" id="{B30BF8EB-3063-D0D0-1F56-44842F74A5F1}"/>
              </a:ext>
            </a:extLst>
          </p:cNvPr>
          <p:cNvSpPr>
            <a:spLocks noGrp="1"/>
          </p:cNvSpPr>
          <p:nvPr>
            <p:ph type="dt" sz="half" idx="2"/>
          </p:nvPr>
        </p:nvSpPr>
        <p:spPr>
          <a:xfrm>
            <a:off x="7587908" y="6339428"/>
            <a:ext cx="978218" cy="363600"/>
          </a:xfrm>
          <a:prstGeom prst="rect">
            <a:avLst/>
          </a:prstGeom>
        </p:spPr>
        <p:txBody>
          <a:bodyPr vert="horz" lIns="91440" tIns="45720" rIns="91440" bIns="45720" rtlCol="0" anchor="ctr"/>
          <a:lstStyle>
            <a:lvl1pPr algn="r">
              <a:defRPr sz="900">
                <a:solidFill>
                  <a:schemeClr val="bg1"/>
                </a:solidFill>
              </a:defRPr>
            </a:lvl1pPr>
          </a:lstStyle>
          <a:p>
            <a:fld id="{DDE40E6B-B9B2-EB4C-9E18-5A07EBE1466E}" type="datetime1">
              <a:rPr lang="en-GB" smtClean="0"/>
              <a:t>27/03/2024</a:t>
            </a:fld>
            <a:endParaRPr lang="en-GB" dirty="0"/>
          </a:p>
        </p:txBody>
      </p:sp>
      <p:sp>
        <p:nvSpPr>
          <p:cNvPr id="5" name="Slide Number Placeholder 8">
            <a:extLst>
              <a:ext uri="{FF2B5EF4-FFF2-40B4-BE49-F238E27FC236}">
                <a16:creationId xmlns:a16="http://schemas.microsoft.com/office/drawing/2014/main" id="{8EFD2FC1-7374-188D-4104-0BA4F0C62C0F}"/>
              </a:ext>
            </a:extLst>
          </p:cNvPr>
          <p:cNvSpPr>
            <a:spLocks noGrp="1"/>
          </p:cNvSpPr>
          <p:nvPr>
            <p:ph type="sldNum" sz="quarter" idx="4"/>
          </p:nvPr>
        </p:nvSpPr>
        <p:spPr>
          <a:xfrm>
            <a:off x="8585598" y="6339428"/>
            <a:ext cx="388144" cy="363600"/>
          </a:xfrm>
          <a:prstGeom prst="rect">
            <a:avLst/>
          </a:prstGeom>
        </p:spPr>
        <p:txBody>
          <a:bodyPr vert="horz" lIns="91440" tIns="45720" rIns="91440" bIns="45720" rtlCol="0" anchor="ctr"/>
          <a:lstStyle>
            <a:lvl1pPr algn="r">
              <a:defRPr sz="900">
                <a:solidFill>
                  <a:schemeClr val="bg1"/>
                </a:solidFill>
              </a:defRPr>
            </a:lvl1pPr>
          </a:lstStyle>
          <a:p>
            <a:fld id="{9DE0B154-C39B-4CA0-90EF-7E88670F7D62}" type="slidenum">
              <a:rPr lang="en-GB" smtClean="0"/>
              <a:pPr/>
              <a:t>‹#›</a:t>
            </a:fld>
            <a:endParaRPr lang="en-GB" dirty="0"/>
          </a:p>
        </p:txBody>
      </p:sp>
    </p:spTree>
    <p:extLst>
      <p:ext uri="{BB962C8B-B14F-4D97-AF65-F5344CB8AC3E}">
        <p14:creationId xmlns:p14="http://schemas.microsoft.com/office/powerpoint/2010/main" val="2483763158"/>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dt="0"/>
  <p:txStyles>
    <p:titleStyle>
      <a:lvl1pPr algn="l" defTabSz="685800" rtl="0" eaLnBrk="1" latinLnBrk="0" hangingPunct="1">
        <a:lnSpc>
          <a:spcPct val="90000"/>
        </a:lnSpc>
        <a:spcBef>
          <a:spcPct val="0"/>
        </a:spcBef>
        <a:buNone/>
        <a:defRPr sz="3000" b="1" kern="1200">
          <a:solidFill>
            <a:srgbClr val="1A365D"/>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3">
          <p15:clr>
            <a:srgbClr val="F26B43"/>
          </p15:clr>
        </p15:guide>
        <p15:guide id="2" pos="7537">
          <p15:clr>
            <a:srgbClr val="F26B43"/>
          </p15:clr>
        </p15:guide>
        <p15:guide id="3" orient="horz" pos="913">
          <p15:clr>
            <a:srgbClr val="F26B43"/>
          </p15:clr>
        </p15:guide>
        <p15:guide id="4" orient="horz" pos="3816">
          <p15:clr>
            <a:srgbClr val="F26B43"/>
          </p15:clr>
        </p15:guide>
        <p15:guide id="5"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0612273-77B2-485F-A7A0-806006397754}"/>
              </a:ext>
            </a:extLst>
          </p:cNvPr>
          <p:cNvSpPr/>
          <p:nvPr userDrawn="1"/>
        </p:nvSpPr>
        <p:spPr>
          <a:xfrm>
            <a:off x="0" y="6310538"/>
            <a:ext cx="9144000" cy="547462"/>
          </a:xfrm>
          <a:prstGeom prst="rect">
            <a:avLst/>
          </a:prstGeom>
          <a:solidFill>
            <a:srgbClr val="1A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pic>
        <p:nvPicPr>
          <p:cNvPr id="15" name="Graphic 14">
            <a:extLst>
              <a:ext uri="{FF2B5EF4-FFF2-40B4-BE49-F238E27FC236}">
                <a16:creationId xmlns:a16="http://schemas.microsoft.com/office/drawing/2014/main" id="{945C2BEE-7CF2-44E2-A4C9-FBA117E0C219}"/>
              </a:ext>
            </a:extLst>
          </p:cNvPr>
          <p:cNvPicPr>
            <a:picLocks noChangeAspect="1"/>
          </p:cNvPicPr>
          <p:nvPr userDrawn="1"/>
        </p:nvPicPr>
        <p:blipFill rotWithShape="1">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l="-1" t="-1" r="-17355" b="-57626"/>
          <a:stretch/>
        </p:blipFill>
        <p:spPr>
          <a:xfrm>
            <a:off x="240507" y="6405880"/>
            <a:ext cx="978218" cy="547462"/>
          </a:xfrm>
          <a:prstGeom prst="rect">
            <a:avLst/>
          </a:prstGeom>
        </p:spPr>
      </p:pic>
      <p:sp>
        <p:nvSpPr>
          <p:cNvPr id="16" name="Slide Number Placeholder 8">
            <a:extLst>
              <a:ext uri="{FF2B5EF4-FFF2-40B4-BE49-F238E27FC236}">
                <a16:creationId xmlns:a16="http://schemas.microsoft.com/office/drawing/2014/main" id="{D712470B-E497-4FD6-8B83-84443F922BB8}"/>
              </a:ext>
            </a:extLst>
          </p:cNvPr>
          <p:cNvSpPr>
            <a:spLocks noGrp="1"/>
          </p:cNvSpPr>
          <p:nvPr>
            <p:ph type="sldNum" sz="quarter" idx="4"/>
          </p:nvPr>
        </p:nvSpPr>
        <p:spPr>
          <a:xfrm>
            <a:off x="8515350" y="6405881"/>
            <a:ext cx="388144" cy="346075"/>
          </a:xfrm>
          <a:prstGeom prst="rect">
            <a:avLst/>
          </a:prstGeom>
        </p:spPr>
        <p:txBody>
          <a:bodyPr vert="horz" lIns="91440" tIns="45720" rIns="91440" bIns="45720" rtlCol="0" anchor="ctr"/>
          <a:lstStyle>
            <a:lvl1pPr algn="r">
              <a:defRPr sz="900">
                <a:solidFill>
                  <a:schemeClr val="bg1"/>
                </a:solidFill>
              </a:defRPr>
            </a:lvl1pPr>
          </a:lstStyle>
          <a:p>
            <a:fld id="{9DE0B154-C39B-4CA0-90EF-7E88670F7D62}" type="slidenum">
              <a:rPr lang="en-GB" smtClean="0"/>
              <a:pPr/>
              <a:t>‹#›</a:t>
            </a:fld>
            <a:endParaRPr lang="en-GB" dirty="0"/>
          </a:p>
        </p:txBody>
      </p:sp>
      <p:sp>
        <p:nvSpPr>
          <p:cNvPr id="23" name="Date Placeholder 9">
            <a:extLst>
              <a:ext uri="{FF2B5EF4-FFF2-40B4-BE49-F238E27FC236}">
                <a16:creationId xmlns:a16="http://schemas.microsoft.com/office/drawing/2014/main" id="{28FAE218-5D94-4D61-9B87-EF128A575BD5}"/>
              </a:ext>
            </a:extLst>
          </p:cNvPr>
          <p:cNvSpPr>
            <a:spLocks noGrp="1"/>
          </p:cNvSpPr>
          <p:nvPr>
            <p:ph type="dt" sz="half" idx="2"/>
          </p:nvPr>
        </p:nvSpPr>
        <p:spPr>
          <a:xfrm>
            <a:off x="7460932" y="6405881"/>
            <a:ext cx="978218" cy="365125"/>
          </a:xfrm>
          <a:prstGeom prst="rect">
            <a:avLst/>
          </a:prstGeom>
        </p:spPr>
        <p:txBody>
          <a:bodyPr vert="horz" lIns="91440" tIns="45720" rIns="91440" bIns="45720" rtlCol="0" anchor="ctr"/>
          <a:lstStyle>
            <a:lvl1pPr algn="r">
              <a:defRPr sz="900">
                <a:solidFill>
                  <a:schemeClr val="bg1"/>
                </a:solidFill>
              </a:defRPr>
            </a:lvl1pPr>
          </a:lstStyle>
          <a:p>
            <a:fld id="{3C3A052E-5386-4BE8-B648-B09FEB522260}" type="datetimeFigureOut">
              <a:rPr lang="en-GB" smtClean="0"/>
              <a:pPr/>
              <a:t>27/03/2024</a:t>
            </a:fld>
            <a:endParaRPr lang="en-GB" dirty="0"/>
          </a:p>
        </p:txBody>
      </p:sp>
      <p:sp>
        <p:nvSpPr>
          <p:cNvPr id="24" name="Footer Placeholder 10">
            <a:extLst>
              <a:ext uri="{FF2B5EF4-FFF2-40B4-BE49-F238E27FC236}">
                <a16:creationId xmlns:a16="http://schemas.microsoft.com/office/drawing/2014/main" id="{F6E08C1B-488A-4212-A69F-574295038DFA}"/>
              </a:ext>
            </a:extLst>
          </p:cNvPr>
          <p:cNvSpPr>
            <a:spLocks noGrp="1"/>
          </p:cNvSpPr>
          <p:nvPr>
            <p:ph type="ftr" sz="quarter" idx="3"/>
          </p:nvPr>
        </p:nvSpPr>
        <p:spPr>
          <a:xfrm>
            <a:off x="4298633" y="6405881"/>
            <a:ext cx="3086100" cy="365125"/>
          </a:xfrm>
          <a:prstGeom prst="rect">
            <a:avLst/>
          </a:prstGeom>
        </p:spPr>
        <p:txBody>
          <a:bodyPr vert="horz" lIns="91440" tIns="45720" rIns="91440" bIns="45720" rtlCol="0" anchor="ctr"/>
          <a:lstStyle>
            <a:lvl1pPr algn="r">
              <a:defRPr sz="900">
                <a:solidFill>
                  <a:schemeClr val="bg1"/>
                </a:solidFill>
              </a:defRPr>
            </a:lvl1pPr>
          </a:lstStyle>
          <a:p>
            <a:r>
              <a:rPr lang="en-US" dirty="0"/>
              <a:t>Presentation Master Slide</a:t>
            </a:r>
            <a:endParaRPr lang="en-GB" dirty="0"/>
          </a:p>
        </p:txBody>
      </p:sp>
    </p:spTree>
    <p:extLst>
      <p:ext uri="{BB962C8B-B14F-4D97-AF65-F5344CB8AC3E}">
        <p14:creationId xmlns:p14="http://schemas.microsoft.com/office/powerpoint/2010/main" val="42748059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txStyles>
    <p:titleStyle>
      <a:lvl1pPr algn="l" defTabSz="685800" rtl="0" eaLnBrk="1" latinLnBrk="0" hangingPunct="1">
        <a:lnSpc>
          <a:spcPct val="90000"/>
        </a:lnSpc>
        <a:spcBef>
          <a:spcPct val="0"/>
        </a:spcBef>
        <a:buNone/>
        <a:defRPr sz="3000" b="1" kern="1200">
          <a:solidFill>
            <a:srgbClr val="1A365D"/>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adc.org/health-safety-environment/incident-statistics-progra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AC846B-4BBB-AE42-A84F-0ED361B1BE09}"/>
              </a:ext>
            </a:extLst>
          </p:cNvPr>
          <p:cNvSpPr txBox="1">
            <a:spLocks/>
          </p:cNvSpPr>
          <p:nvPr/>
        </p:nvSpPr>
        <p:spPr>
          <a:xfrm>
            <a:off x="897889" y="2094216"/>
            <a:ext cx="5883909" cy="71248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r>
              <a:rPr lang="en-US" sz="4400" dirty="0">
                <a:solidFill>
                  <a:srgbClr val="D31F2E"/>
                </a:solidFill>
                <a:latin typeface="+mn-lt"/>
              </a:rPr>
              <a:t>Safety Moment / Alert</a:t>
            </a:r>
          </a:p>
        </p:txBody>
      </p:sp>
      <p:cxnSp>
        <p:nvCxnSpPr>
          <p:cNvPr id="6" name="Straight Connector 5">
            <a:extLst>
              <a:ext uri="{FF2B5EF4-FFF2-40B4-BE49-F238E27FC236}">
                <a16:creationId xmlns:a16="http://schemas.microsoft.com/office/drawing/2014/main" id="{AB05483A-8FD2-B047-8C68-0922926BA60A}"/>
              </a:ext>
            </a:extLst>
          </p:cNvPr>
          <p:cNvCxnSpPr>
            <a:cxnSpLocks/>
          </p:cNvCxnSpPr>
          <p:nvPr/>
        </p:nvCxnSpPr>
        <p:spPr>
          <a:xfrm>
            <a:off x="736600" y="2198649"/>
            <a:ext cx="0" cy="508000"/>
          </a:xfrm>
          <a:prstGeom prst="line">
            <a:avLst/>
          </a:prstGeom>
          <a:ln w="25400">
            <a:solidFill>
              <a:srgbClr val="3CB4E6"/>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EB2CA97-6439-8448-8704-C36B8ED14B40}"/>
              </a:ext>
            </a:extLst>
          </p:cNvPr>
          <p:cNvPicPr>
            <a:picLocks noChangeAspect="1"/>
          </p:cNvPicPr>
          <p:nvPr/>
        </p:nvPicPr>
        <p:blipFill>
          <a:blip r:embed="rId2"/>
          <a:stretch>
            <a:fillRect/>
          </a:stretch>
        </p:blipFill>
        <p:spPr>
          <a:xfrm>
            <a:off x="6637696" y="5862740"/>
            <a:ext cx="1828209" cy="531233"/>
          </a:xfrm>
          <a:prstGeom prst="rect">
            <a:avLst/>
          </a:prstGeom>
        </p:spPr>
      </p:pic>
    </p:spTree>
    <p:extLst>
      <p:ext uri="{BB962C8B-B14F-4D97-AF65-F5344CB8AC3E}">
        <p14:creationId xmlns:p14="http://schemas.microsoft.com/office/powerpoint/2010/main" val="131732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1">
            <a:extLst>
              <a:ext uri="{FF2B5EF4-FFF2-40B4-BE49-F238E27FC236}">
                <a16:creationId xmlns:a16="http://schemas.microsoft.com/office/drawing/2014/main" id="{84A135AF-575D-B39E-0DBA-B9B1C0DE019D}"/>
              </a:ext>
            </a:extLst>
          </p:cNvPr>
          <p:cNvSpPr txBox="1">
            <a:spLocks/>
          </p:cNvSpPr>
          <p:nvPr/>
        </p:nvSpPr>
        <p:spPr>
          <a:xfrm>
            <a:off x="478789" y="205482"/>
            <a:ext cx="7370667" cy="6386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en-US" sz="4400" dirty="0">
              <a:solidFill>
                <a:srgbClr val="D31F2E"/>
              </a:solidFill>
              <a:latin typeface="+mn-lt"/>
            </a:endParaRPr>
          </a:p>
        </p:txBody>
      </p:sp>
      <p:sp>
        <p:nvSpPr>
          <p:cNvPr id="5" name="Title 1">
            <a:extLst>
              <a:ext uri="{FF2B5EF4-FFF2-40B4-BE49-F238E27FC236}">
                <a16:creationId xmlns:a16="http://schemas.microsoft.com/office/drawing/2014/main" id="{7A45A8AE-7227-01D4-66D5-0BF21E393E37}"/>
              </a:ext>
            </a:extLst>
          </p:cNvPr>
          <p:cNvSpPr txBox="1">
            <a:spLocks/>
          </p:cNvSpPr>
          <p:nvPr/>
        </p:nvSpPr>
        <p:spPr>
          <a:xfrm>
            <a:off x="478789" y="187552"/>
            <a:ext cx="7370667" cy="6386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en-US" sz="4400" dirty="0">
              <a:solidFill>
                <a:srgbClr val="D31F2E"/>
              </a:solidFill>
              <a:latin typeface="+mn-lt"/>
            </a:endParaRPr>
          </a:p>
        </p:txBody>
      </p:sp>
      <p:pic>
        <p:nvPicPr>
          <p:cNvPr id="2" name="Picture 1">
            <a:extLst>
              <a:ext uri="{FF2B5EF4-FFF2-40B4-BE49-F238E27FC236}">
                <a16:creationId xmlns:a16="http://schemas.microsoft.com/office/drawing/2014/main" id="{5BFF9F94-CE08-3893-B484-516AFEED435F}"/>
              </a:ext>
            </a:extLst>
          </p:cNvPr>
          <p:cNvPicPr>
            <a:picLocks noChangeAspect="1"/>
          </p:cNvPicPr>
          <p:nvPr/>
        </p:nvPicPr>
        <p:blipFill>
          <a:blip r:embed="rId2"/>
          <a:stretch>
            <a:fillRect/>
          </a:stretch>
        </p:blipFill>
        <p:spPr>
          <a:xfrm>
            <a:off x="1882051" y="0"/>
            <a:ext cx="5379898" cy="6808657"/>
          </a:xfrm>
          <a:prstGeom prst="rect">
            <a:avLst/>
          </a:prstGeom>
        </p:spPr>
      </p:pic>
    </p:spTree>
    <p:extLst>
      <p:ext uri="{BB962C8B-B14F-4D97-AF65-F5344CB8AC3E}">
        <p14:creationId xmlns:p14="http://schemas.microsoft.com/office/powerpoint/2010/main" val="309333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0E6BB8B-945C-4BD5-8538-91E126B5BD77}"/>
              </a:ext>
            </a:extLst>
          </p:cNvPr>
          <p:cNvGrpSpPr/>
          <p:nvPr/>
        </p:nvGrpSpPr>
        <p:grpSpPr>
          <a:xfrm>
            <a:off x="8139991" y="6074933"/>
            <a:ext cx="452120" cy="517327"/>
            <a:chOff x="0" y="0"/>
            <a:chExt cx="1142606" cy="1252458"/>
          </a:xfrm>
        </p:grpSpPr>
        <p:sp>
          <p:nvSpPr>
            <p:cNvPr id="14" name="Shape 69">
              <a:extLst>
                <a:ext uri="{FF2B5EF4-FFF2-40B4-BE49-F238E27FC236}">
                  <a16:creationId xmlns:a16="http://schemas.microsoft.com/office/drawing/2014/main" id="{F8842591-BD63-460F-A8D7-F7A31B943B20}"/>
                </a:ext>
              </a:extLst>
            </p:cNvPr>
            <p:cNvSpPr/>
            <p:nvPr/>
          </p:nvSpPr>
          <p:spPr>
            <a:xfrm>
              <a:off x="257703" y="562728"/>
              <a:ext cx="194513" cy="139497"/>
            </a:xfrm>
            <a:custGeom>
              <a:avLst/>
              <a:gdLst/>
              <a:ahLst/>
              <a:cxnLst/>
              <a:rect l="0" t="0" r="0" b="0"/>
              <a:pathLst>
                <a:path w="194513" h="139497">
                  <a:moveTo>
                    <a:pt x="19431" y="0"/>
                  </a:moveTo>
                  <a:lnTo>
                    <a:pt x="194513" y="0"/>
                  </a:lnTo>
                  <a:lnTo>
                    <a:pt x="55016" y="139497"/>
                  </a:lnTo>
                  <a:lnTo>
                    <a:pt x="0" y="84480"/>
                  </a:lnTo>
                  <a:lnTo>
                    <a:pt x="19431"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15" name="Shape 70">
              <a:extLst>
                <a:ext uri="{FF2B5EF4-FFF2-40B4-BE49-F238E27FC236}">
                  <a16:creationId xmlns:a16="http://schemas.microsoft.com/office/drawing/2014/main" id="{3B2A90C2-4D56-4522-9A2E-547A1AE5558F}"/>
                </a:ext>
              </a:extLst>
            </p:cNvPr>
            <p:cNvSpPr/>
            <p:nvPr/>
          </p:nvSpPr>
          <p:spPr>
            <a:xfrm>
              <a:off x="312716" y="461876"/>
              <a:ext cx="258775" cy="334315"/>
            </a:xfrm>
            <a:custGeom>
              <a:avLst/>
              <a:gdLst/>
              <a:ahLst/>
              <a:cxnLst/>
              <a:rect l="0" t="0" r="0" b="0"/>
              <a:pathLst>
                <a:path w="258775" h="334315">
                  <a:moveTo>
                    <a:pt x="240335" y="0"/>
                  </a:moveTo>
                  <a:lnTo>
                    <a:pt x="258775" y="18453"/>
                  </a:lnTo>
                  <a:lnTo>
                    <a:pt x="156058" y="300698"/>
                  </a:lnTo>
                  <a:lnTo>
                    <a:pt x="93942" y="334315"/>
                  </a:lnTo>
                  <a:lnTo>
                    <a:pt x="0" y="240348"/>
                  </a:lnTo>
                  <a:lnTo>
                    <a:pt x="240335"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18" name="Shape 71">
              <a:extLst>
                <a:ext uri="{FF2B5EF4-FFF2-40B4-BE49-F238E27FC236}">
                  <a16:creationId xmlns:a16="http://schemas.microsoft.com/office/drawing/2014/main" id="{6A6876FB-323E-4BCA-B68F-AA36700F05B2}"/>
                </a:ext>
              </a:extLst>
            </p:cNvPr>
            <p:cNvSpPr/>
            <p:nvPr/>
          </p:nvSpPr>
          <p:spPr>
            <a:xfrm>
              <a:off x="735913" y="517427"/>
              <a:ext cx="139510" cy="194526"/>
            </a:xfrm>
            <a:custGeom>
              <a:avLst/>
              <a:gdLst/>
              <a:ahLst/>
              <a:cxnLst/>
              <a:rect l="0" t="0" r="0" b="0"/>
              <a:pathLst>
                <a:path w="139510" h="194526">
                  <a:moveTo>
                    <a:pt x="0" y="0"/>
                  </a:moveTo>
                  <a:lnTo>
                    <a:pt x="139510" y="139497"/>
                  </a:lnTo>
                  <a:lnTo>
                    <a:pt x="84506" y="194526"/>
                  </a:lnTo>
                  <a:lnTo>
                    <a:pt x="38" y="175095"/>
                  </a:lnTo>
                  <a:lnTo>
                    <a:pt x="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19" name="Shape 72">
              <a:extLst>
                <a:ext uri="{FF2B5EF4-FFF2-40B4-BE49-F238E27FC236}">
                  <a16:creationId xmlns:a16="http://schemas.microsoft.com/office/drawing/2014/main" id="{1E779F2E-3FF1-4A07-B198-1355922C70B4}"/>
                </a:ext>
              </a:extLst>
            </p:cNvPr>
            <p:cNvSpPr/>
            <p:nvPr/>
          </p:nvSpPr>
          <p:spPr>
            <a:xfrm>
              <a:off x="635091" y="398160"/>
              <a:ext cx="334302" cy="258763"/>
            </a:xfrm>
            <a:custGeom>
              <a:avLst/>
              <a:gdLst/>
              <a:ahLst/>
              <a:cxnLst/>
              <a:rect l="0" t="0" r="0" b="0"/>
              <a:pathLst>
                <a:path w="334302" h="258763">
                  <a:moveTo>
                    <a:pt x="18440" y="0"/>
                  </a:moveTo>
                  <a:lnTo>
                    <a:pt x="300698" y="102718"/>
                  </a:lnTo>
                  <a:lnTo>
                    <a:pt x="334302" y="164821"/>
                  </a:lnTo>
                  <a:lnTo>
                    <a:pt x="240335" y="258763"/>
                  </a:lnTo>
                  <a:lnTo>
                    <a:pt x="0" y="18440"/>
                  </a:lnTo>
                  <a:lnTo>
                    <a:pt x="18440"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0" name="Shape 73">
              <a:extLst>
                <a:ext uri="{FF2B5EF4-FFF2-40B4-BE49-F238E27FC236}">
                  <a16:creationId xmlns:a16="http://schemas.microsoft.com/office/drawing/2014/main" id="{0B7A5F7C-FD31-4B2F-AE21-8CAD23481861}"/>
                </a:ext>
              </a:extLst>
            </p:cNvPr>
            <p:cNvSpPr/>
            <p:nvPr/>
          </p:nvSpPr>
          <p:spPr>
            <a:xfrm>
              <a:off x="690380" y="93962"/>
              <a:ext cx="194526" cy="139510"/>
            </a:xfrm>
            <a:custGeom>
              <a:avLst/>
              <a:gdLst/>
              <a:ahLst/>
              <a:cxnLst/>
              <a:rect l="0" t="0" r="0" b="0"/>
              <a:pathLst>
                <a:path w="194526" h="139510">
                  <a:moveTo>
                    <a:pt x="139510" y="0"/>
                  </a:moveTo>
                  <a:lnTo>
                    <a:pt x="194526" y="55004"/>
                  </a:lnTo>
                  <a:lnTo>
                    <a:pt x="175108" y="139497"/>
                  </a:lnTo>
                  <a:lnTo>
                    <a:pt x="0" y="139510"/>
                  </a:lnTo>
                  <a:lnTo>
                    <a:pt x="13951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1" name="Shape 74">
              <a:extLst>
                <a:ext uri="{FF2B5EF4-FFF2-40B4-BE49-F238E27FC236}">
                  <a16:creationId xmlns:a16="http://schemas.microsoft.com/office/drawing/2014/main" id="{86E2CDDE-5AB3-474A-BFF2-718ADD44069A}"/>
                </a:ext>
              </a:extLst>
            </p:cNvPr>
            <p:cNvSpPr/>
            <p:nvPr/>
          </p:nvSpPr>
          <p:spPr>
            <a:xfrm>
              <a:off x="571123" y="0"/>
              <a:ext cx="258775" cy="334289"/>
            </a:xfrm>
            <a:custGeom>
              <a:avLst/>
              <a:gdLst/>
              <a:ahLst/>
              <a:cxnLst/>
              <a:rect l="0" t="0" r="0" b="0"/>
              <a:pathLst>
                <a:path w="258775" h="334289">
                  <a:moveTo>
                    <a:pt x="164821" y="0"/>
                  </a:moveTo>
                  <a:lnTo>
                    <a:pt x="258775" y="93967"/>
                  </a:lnTo>
                  <a:lnTo>
                    <a:pt x="18453" y="334289"/>
                  </a:lnTo>
                  <a:lnTo>
                    <a:pt x="0" y="315862"/>
                  </a:lnTo>
                  <a:lnTo>
                    <a:pt x="102705" y="33617"/>
                  </a:lnTo>
                  <a:lnTo>
                    <a:pt x="164821"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2" name="Shape 75">
              <a:extLst>
                <a:ext uri="{FF2B5EF4-FFF2-40B4-BE49-F238E27FC236}">
                  <a16:creationId xmlns:a16="http://schemas.microsoft.com/office/drawing/2014/main" id="{83F08F74-A5BD-40CD-90EC-9331203690F6}"/>
                </a:ext>
              </a:extLst>
            </p:cNvPr>
            <p:cNvSpPr/>
            <p:nvPr/>
          </p:nvSpPr>
          <p:spPr>
            <a:xfrm>
              <a:off x="267190" y="84233"/>
              <a:ext cx="139497" cy="194513"/>
            </a:xfrm>
            <a:custGeom>
              <a:avLst/>
              <a:gdLst/>
              <a:ahLst/>
              <a:cxnLst/>
              <a:rect l="0" t="0" r="0" b="0"/>
              <a:pathLst>
                <a:path w="139497" h="194513">
                  <a:moveTo>
                    <a:pt x="55004" y="0"/>
                  </a:moveTo>
                  <a:lnTo>
                    <a:pt x="139484" y="19431"/>
                  </a:lnTo>
                  <a:lnTo>
                    <a:pt x="139497" y="194513"/>
                  </a:lnTo>
                  <a:lnTo>
                    <a:pt x="0" y="55016"/>
                  </a:lnTo>
                  <a:lnTo>
                    <a:pt x="55004"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3" name="Shape 76">
              <a:extLst>
                <a:ext uri="{FF2B5EF4-FFF2-40B4-BE49-F238E27FC236}">
                  <a16:creationId xmlns:a16="http://schemas.microsoft.com/office/drawing/2014/main" id="{F58DC5D9-2FDF-43F7-A813-E5FD173AB6CD}"/>
                </a:ext>
              </a:extLst>
            </p:cNvPr>
            <p:cNvSpPr/>
            <p:nvPr/>
          </p:nvSpPr>
          <p:spPr>
            <a:xfrm>
              <a:off x="173219" y="139247"/>
              <a:ext cx="334302" cy="258775"/>
            </a:xfrm>
            <a:custGeom>
              <a:avLst/>
              <a:gdLst/>
              <a:ahLst/>
              <a:cxnLst/>
              <a:rect l="0" t="0" r="0" b="0"/>
              <a:pathLst>
                <a:path w="334302" h="258775">
                  <a:moveTo>
                    <a:pt x="93967" y="0"/>
                  </a:moveTo>
                  <a:lnTo>
                    <a:pt x="334302" y="240335"/>
                  </a:lnTo>
                  <a:lnTo>
                    <a:pt x="315862" y="258775"/>
                  </a:lnTo>
                  <a:lnTo>
                    <a:pt x="33617" y="156070"/>
                  </a:lnTo>
                  <a:lnTo>
                    <a:pt x="0" y="93955"/>
                  </a:lnTo>
                  <a:lnTo>
                    <a:pt x="93967"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4" name="Shape 77">
              <a:extLst>
                <a:ext uri="{FF2B5EF4-FFF2-40B4-BE49-F238E27FC236}">
                  <a16:creationId xmlns:a16="http://schemas.microsoft.com/office/drawing/2014/main" id="{2A2A9F46-ED0E-41EA-B1D8-659FED04E404}"/>
                </a:ext>
              </a:extLst>
            </p:cNvPr>
            <p:cNvSpPr/>
            <p:nvPr/>
          </p:nvSpPr>
          <p:spPr>
            <a:xfrm>
              <a:off x="173220" y="348342"/>
              <a:ext cx="138100" cy="86677"/>
            </a:xfrm>
            <a:custGeom>
              <a:avLst/>
              <a:gdLst/>
              <a:ahLst/>
              <a:cxnLst/>
              <a:rect l="0" t="0" r="0" b="0"/>
              <a:pathLst>
                <a:path w="138100" h="86677">
                  <a:moveTo>
                    <a:pt x="51435" y="0"/>
                  </a:moveTo>
                  <a:lnTo>
                    <a:pt x="138100" y="86677"/>
                  </a:lnTo>
                  <a:lnTo>
                    <a:pt x="0" y="86677"/>
                  </a:lnTo>
                  <a:lnTo>
                    <a:pt x="0" y="32195"/>
                  </a:lnTo>
                  <a:lnTo>
                    <a:pt x="51435"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5" name="Shape 78">
              <a:extLst>
                <a:ext uri="{FF2B5EF4-FFF2-40B4-BE49-F238E27FC236}">
                  <a16:creationId xmlns:a16="http://schemas.microsoft.com/office/drawing/2014/main" id="{BD453F32-9F8E-4EC1-9382-0885537C8BDB}"/>
                </a:ext>
              </a:extLst>
            </p:cNvPr>
            <p:cNvSpPr/>
            <p:nvPr/>
          </p:nvSpPr>
          <p:spPr>
            <a:xfrm>
              <a:off x="173224" y="435019"/>
              <a:ext cx="233185" cy="106477"/>
            </a:xfrm>
            <a:custGeom>
              <a:avLst/>
              <a:gdLst/>
              <a:ahLst/>
              <a:cxnLst/>
              <a:rect l="0" t="0" r="0" b="0"/>
              <a:pathLst>
                <a:path w="233185" h="106477">
                  <a:moveTo>
                    <a:pt x="0" y="0"/>
                  </a:moveTo>
                  <a:lnTo>
                    <a:pt x="233185" y="0"/>
                  </a:lnTo>
                  <a:lnTo>
                    <a:pt x="233185" y="19837"/>
                  </a:lnTo>
                  <a:lnTo>
                    <a:pt x="47371" y="106477"/>
                  </a:lnTo>
                  <a:lnTo>
                    <a:pt x="0" y="92405"/>
                  </a:lnTo>
                  <a:lnTo>
                    <a:pt x="0"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6" name="Shape 79">
              <a:extLst>
                <a:ext uri="{FF2B5EF4-FFF2-40B4-BE49-F238E27FC236}">
                  <a16:creationId xmlns:a16="http://schemas.microsoft.com/office/drawing/2014/main" id="{B3C7FA8C-5569-4B0B-9917-0C680AA03BB0}"/>
                </a:ext>
              </a:extLst>
            </p:cNvPr>
            <p:cNvSpPr/>
            <p:nvPr/>
          </p:nvSpPr>
          <p:spPr>
            <a:xfrm>
              <a:off x="521231" y="658077"/>
              <a:ext cx="86677" cy="138100"/>
            </a:xfrm>
            <a:custGeom>
              <a:avLst/>
              <a:gdLst/>
              <a:ahLst/>
              <a:cxnLst/>
              <a:rect l="0" t="0" r="0" b="0"/>
              <a:pathLst>
                <a:path w="86677" h="138100">
                  <a:moveTo>
                    <a:pt x="86677" y="0"/>
                  </a:moveTo>
                  <a:lnTo>
                    <a:pt x="86677" y="138100"/>
                  </a:lnTo>
                  <a:lnTo>
                    <a:pt x="32194" y="138100"/>
                  </a:lnTo>
                  <a:lnTo>
                    <a:pt x="0" y="86677"/>
                  </a:lnTo>
                  <a:lnTo>
                    <a:pt x="86677"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7" name="Shape 80">
              <a:extLst>
                <a:ext uri="{FF2B5EF4-FFF2-40B4-BE49-F238E27FC236}">
                  <a16:creationId xmlns:a16="http://schemas.microsoft.com/office/drawing/2014/main" id="{2E307CC4-3D47-4795-ADD3-222D3494563B}"/>
                </a:ext>
              </a:extLst>
            </p:cNvPr>
            <p:cNvSpPr/>
            <p:nvPr/>
          </p:nvSpPr>
          <p:spPr>
            <a:xfrm>
              <a:off x="607908" y="562980"/>
              <a:ext cx="106477" cy="233197"/>
            </a:xfrm>
            <a:custGeom>
              <a:avLst/>
              <a:gdLst/>
              <a:ahLst/>
              <a:cxnLst/>
              <a:rect l="0" t="0" r="0" b="0"/>
              <a:pathLst>
                <a:path w="106477" h="233197">
                  <a:moveTo>
                    <a:pt x="0" y="0"/>
                  </a:moveTo>
                  <a:lnTo>
                    <a:pt x="19837" y="0"/>
                  </a:lnTo>
                  <a:lnTo>
                    <a:pt x="106477" y="185826"/>
                  </a:lnTo>
                  <a:lnTo>
                    <a:pt x="92393" y="233197"/>
                  </a:lnTo>
                  <a:lnTo>
                    <a:pt x="0" y="233197"/>
                  </a:lnTo>
                  <a:lnTo>
                    <a:pt x="0"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8" name="Shape 81">
              <a:extLst>
                <a:ext uri="{FF2B5EF4-FFF2-40B4-BE49-F238E27FC236}">
                  <a16:creationId xmlns:a16="http://schemas.microsoft.com/office/drawing/2014/main" id="{5040D5F3-2E24-40E7-982C-965F2DB0EBA2}"/>
                </a:ext>
              </a:extLst>
            </p:cNvPr>
            <p:cNvSpPr/>
            <p:nvPr/>
          </p:nvSpPr>
          <p:spPr>
            <a:xfrm>
              <a:off x="831306" y="361127"/>
              <a:ext cx="138087" cy="86677"/>
            </a:xfrm>
            <a:custGeom>
              <a:avLst/>
              <a:gdLst/>
              <a:ahLst/>
              <a:cxnLst/>
              <a:rect l="0" t="0" r="0" b="0"/>
              <a:pathLst>
                <a:path w="138087" h="86677">
                  <a:moveTo>
                    <a:pt x="0" y="0"/>
                  </a:moveTo>
                  <a:lnTo>
                    <a:pt x="138087" y="0"/>
                  </a:lnTo>
                  <a:lnTo>
                    <a:pt x="138087" y="54470"/>
                  </a:lnTo>
                  <a:lnTo>
                    <a:pt x="86677" y="86677"/>
                  </a:lnTo>
                  <a:lnTo>
                    <a:pt x="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9" name="Shape 82">
              <a:extLst>
                <a:ext uri="{FF2B5EF4-FFF2-40B4-BE49-F238E27FC236}">
                  <a16:creationId xmlns:a16="http://schemas.microsoft.com/office/drawing/2014/main" id="{EDEF4D52-3320-43FC-BCBF-BD912F9541FD}"/>
                </a:ext>
              </a:extLst>
            </p:cNvPr>
            <p:cNvSpPr/>
            <p:nvPr/>
          </p:nvSpPr>
          <p:spPr>
            <a:xfrm>
              <a:off x="736203" y="254650"/>
              <a:ext cx="233185" cy="106477"/>
            </a:xfrm>
            <a:custGeom>
              <a:avLst/>
              <a:gdLst/>
              <a:ahLst/>
              <a:cxnLst/>
              <a:rect l="0" t="0" r="0" b="0"/>
              <a:pathLst>
                <a:path w="233185" h="106477">
                  <a:moveTo>
                    <a:pt x="185826" y="0"/>
                  </a:moveTo>
                  <a:lnTo>
                    <a:pt x="233185" y="14072"/>
                  </a:lnTo>
                  <a:lnTo>
                    <a:pt x="233185" y="106477"/>
                  </a:lnTo>
                  <a:lnTo>
                    <a:pt x="0" y="106477"/>
                  </a:lnTo>
                  <a:lnTo>
                    <a:pt x="0" y="86639"/>
                  </a:lnTo>
                  <a:lnTo>
                    <a:pt x="185826"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30" name="Shape 83">
              <a:extLst>
                <a:ext uri="{FF2B5EF4-FFF2-40B4-BE49-F238E27FC236}">
                  <a16:creationId xmlns:a16="http://schemas.microsoft.com/office/drawing/2014/main" id="{356A1578-19F6-4947-A531-6959DCE05A6B}"/>
                </a:ext>
              </a:extLst>
            </p:cNvPr>
            <p:cNvSpPr/>
            <p:nvPr/>
          </p:nvSpPr>
          <p:spPr>
            <a:xfrm>
              <a:off x="534352" y="0"/>
              <a:ext cx="86665" cy="138087"/>
            </a:xfrm>
            <a:custGeom>
              <a:avLst/>
              <a:gdLst/>
              <a:ahLst/>
              <a:cxnLst/>
              <a:rect l="0" t="0" r="0" b="0"/>
              <a:pathLst>
                <a:path w="86665" h="138087">
                  <a:moveTo>
                    <a:pt x="0" y="0"/>
                  </a:moveTo>
                  <a:lnTo>
                    <a:pt x="54458" y="0"/>
                  </a:lnTo>
                  <a:lnTo>
                    <a:pt x="86665" y="51422"/>
                  </a:lnTo>
                  <a:lnTo>
                    <a:pt x="0" y="138087"/>
                  </a:lnTo>
                  <a:lnTo>
                    <a:pt x="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31" name="Shape 84">
              <a:extLst>
                <a:ext uri="{FF2B5EF4-FFF2-40B4-BE49-F238E27FC236}">
                  <a16:creationId xmlns:a16="http://schemas.microsoft.com/office/drawing/2014/main" id="{F1AB3E4C-F030-46B8-A832-E25D9724F5D4}"/>
                </a:ext>
              </a:extLst>
            </p:cNvPr>
            <p:cNvSpPr/>
            <p:nvPr/>
          </p:nvSpPr>
          <p:spPr>
            <a:xfrm>
              <a:off x="427855" y="0"/>
              <a:ext cx="106502" cy="233185"/>
            </a:xfrm>
            <a:custGeom>
              <a:avLst/>
              <a:gdLst/>
              <a:ahLst/>
              <a:cxnLst/>
              <a:rect l="0" t="0" r="0" b="0"/>
              <a:pathLst>
                <a:path w="106502" h="233185">
                  <a:moveTo>
                    <a:pt x="14097" y="0"/>
                  </a:moveTo>
                  <a:lnTo>
                    <a:pt x="106502" y="0"/>
                  </a:lnTo>
                  <a:lnTo>
                    <a:pt x="106502" y="233185"/>
                  </a:lnTo>
                  <a:lnTo>
                    <a:pt x="86652" y="233185"/>
                  </a:lnTo>
                  <a:lnTo>
                    <a:pt x="0" y="47371"/>
                  </a:lnTo>
                  <a:lnTo>
                    <a:pt x="14097"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32" name="Shape 427">
              <a:extLst>
                <a:ext uri="{FF2B5EF4-FFF2-40B4-BE49-F238E27FC236}">
                  <a16:creationId xmlns:a16="http://schemas.microsoft.com/office/drawing/2014/main" id="{B1F64D52-097D-4BE9-8114-84679E0BC7F8}"/>
                </a:ext>
              </a:extLst>
            </p:cNvPr>
            <p:cNvSpPr/>
            <p:nvPr/>
          </p:nvSpPr>
          <p:spPr>
            <a:xfrm>
              <a:off x="0" y="892934"/>
              <a:ext cx="70790" cy="353936"/>
            </a:xfrm>
            <a:custGeom>
              <a:avLst/>
              <a:gdLst/>
              <a:ahLst/>
              <a:cxnLst/>
              <a:rect l="0" t="0" r="0" b="0"/>
              <a:pathLst>
                <a:path w="70790" h="353936">
                  <a:moveTo>
                    <a:pt x="0" y="0"/>
                  </a:moveTo>
                  <a:lnTo>
                    <a:pt x="70790" y="0"/>
                  </a:lnTo>
                  <a:lnTo>
                    <a:pt x="70790" y="353936"/>
                  </a:lnTo>
                  <a:lnTo>
                    <a:pt x="0" y="353936"/>
                  </a:lnTo>
                  <a:lnTo>
                    <a:pt x="0" y="0"/>
                  </a:lnTo>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3" name="Shape 86">
              <a:extLst>
                <a:ext uri="{FF2B5EF4-FFF2-40B4-BE49-F238E27FC236}">
                  <a16:creationId xmlns:a16="http://schemas.microsoft.com/office/drawing/2014/main" id="{37D06EF4-D487-4644-8FD4-00A6F122160D}"/>
                </a:ext>
              </a:extLst>
            </p:cNvPr>
            <p:cNvSpPr/>
            <p:nvPr/>
          </p:nvSpPr>
          <p:spPr>
            <a:xfrm>
              <a:off x="91166" y="892933"/>
              <a:ext cx="168396" cy="353949"/>
            </a:xfrm>
            <a:custGeom>
              <a:avLst/>
              <a:gdLst/>
              <a:ahLst/>
              <a:cxnLst/>
              <a:rect l="0" t="0" r="0" b="0"/>
              <a:pathLst>
                <a:path w="168396" h="353949">
                  <a:moveTo>
                    <a:pt x="135522" y="0"/>
                  </a:moveTo>
                  <a:lnTo>
                    <a:pt x="168396" y="0"/>
                  </a:lnTo>
                  <a:lnTo>
                    <a:pt x="168396" y="88527"/>
                  </a:lnTo>
                  <a:lnTo>
                    <a:pt x="168389" y="88506"/>
                  </a:lnTo>
                  <a:cubicBezTo>
                    <a:pt x="164846" y="101638"/>
                    <a:pt x="157772" y="122885"/>
                    <a:pt x="150698" y="143624"/>
                  </a:cubicBezTo>
                  <a:lnTo>
                    <a:pt x="127940" y="207823"/>
                  </a:lnTo>
                  <a:lnTo>
                    <a:pt x="168396" y="207823"/>
                  </a:lnTo>
                  <a:lnTo>
                    <a:pt x="168396" y="275082"/>
                  </a:lnTo>
                  <a:lnTo>
                    <a:pt x="103657" y="275082"/>
                  </a:lnTo>
                  <a:lnTo>
                    <a:pt x="75844" y="353949"/>
                  </a:lnTo>
                  <a:lnTo>
                    <a:pt x="0" y="353949"/>
                  </a:lnTo>
                  <a:lnTo>
                    <a:pt x="135522"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4" name="Shape 87">
              <a:extLst>
                <a:ext uri="{FF2B5EF4-FFF2-40B4-BE49-F238E27FC236}">
                  <a16:creationId xmlns:a16="http://schemas.microsoft.com/office/drawing/2014/main" id="{E7ECC5FB-8946-4EC9-85C7-0F736D61BFB8}"/>
                </a:ext>
              </a:extLst>
            </p:cNvPr>
            <p:cNvSpPr/>
            <p:nvPr/>
          </p:nvSpPr>
          <p:spPr>
            <a:xfrm>
              <a:off x="259561" y="892933"/>
              <a:ext cx="170402" cy="353949"/>
            </a:xfrm>
            <a:custGeom>
              <a:avLst/>
              <a:gdLst/>
              <a:ahLst/>
              <a:cxnLst/>
              <a:rect l="0" t="0" r="0" b="0"/>
              <a:pathLst>
                <a:path w="170402" h="353949">
                  <a:moveTo>
                    <a:pt x="0" y="0"/>
                  </a:moveTo>
                  <a:lnTo>
                    <a:pt x="35897" y="0"/>
                  </a:lnTo>
                  <a:lnTo>
                    <a:pt x="170402" y="353949"/>
                  </a:lnTo>
                  <a:lnTo>
                    <a:pt x="92513" y="353949"/>
                  </a:lnTo>
                  <a:lnTo>
                    <a:pt x="64713" y="275082"/>
                  </a:lnTo>
                  <a:lnTo>
                    <a:pt x="0" y="275082"/>
                  </a:lnTo>
                  <a:lnTo>
                    <a:pt x="0" y="207823"/>
                  </a:lnTo>
                  <a:lnTo>
                    <a:pt x="40456" y="207823"/>
                  </a:lnTo>
                  <a:lnTo>
                    <a:pt x="17697" y="143624"/>
                  </a:lnTo>
                  <a:cubicBezTo>
                    <a:pt x="14160" y="133255"/>
                    <a:pt x="10620" y="122758"/>
                    <a:pt x="7522" y="113212"/>
                  </a:cubicBezTo>
                  <a:lnTo>
                    <a:pt x="0" y="88527"/>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5" name="Shape 88">
              <a:extLst>
                <a:ext uri="{FF2B5EF4-FFF2-40B4-BE49-F238E27FC236}">
                  <a16:creationId xmlns:a16="http://schemas.microsoft.com/office/drawing/2014/main" id="{4509A9D2-CA07-41F8-A655-864F5AECAB16}"/>
                </a:ext>
              </a:extLst>
            </p:cNvPr>
            <p:cNvSpPr/>
            <p:nvPr/>
          </p:nvSpPr>
          <p:spPr>
            <a:xfrm>
              <a:off x="451197" y="892933"/>
              <a:ext cx="142348" cy="353949"/>
            </a:xfrm>
            <a:custGeom>
              <a:avLst/>
              <a:gdLst/>
              <a:ahLst/>
              <a:cxnLst/>
              <a:rect l="0" t="0" r="0" b="0"/>
              <a:pathLst>
                <a:path w="142348" h="353949">
                  <a:moveTo>
                    <a:pt x="0" y="0"/>
                  </a:moveTo>
                  <a:lnTo>
                    <a:pt x="110744" y="0"/>
                  </a:lnTo>
                  <a:lnTo>
                    <a:pt x="142348" y="1983"/>
                  </a:lnTo>
                  <a:lnTo>
                    <a:pt x="142348" y="73554"/>
                  </a:lnTo>
                  <a:lnTo>
                    <a:pt x="108217" y="68770"/>
                  </a:lnTo>
                  <a:lnTo>
                    <a:pt x="70802" y="68770"/>
                  </a:lnTo>
                  <a:lnTo>
                    <a:pt x="70802" y="285204"/>
                  </a:lnTo>
                  <a:lnTo>
                    <a:pt x="105689" y="285204"/>
                  </a:lnTo>
                  <a:lnTo>
                    <a:pt x="142348" y="279275"/>
                  </a:lnTo>
                  <a:lnTo>
                    <a:pt x="142348" y="350806"/>
                  </a:lnTo>
                  <a:lnTo>
                    <a:pt x="139601" y="351447"/>
                  </a:lnTo>
                  <a:cubicBezTo>
                    <a:pt x="128429" y="353128"/>
                    <a:pt x="117067" y="353949"/>
                    <a:pt x="105689" y="353949"/>
                  </a:cubicBezTo>
                  <a:lnTo>
                    <a:pt x="0" y="353949"/>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6" name="Shape 89">
              <a:extLst>
                <a:ext uri="{FF2B5EF4-FFF2-40B4-BE49-F238E27FC236}">
                  <a16:creationId xmlns:a16="http://schemas.microsoft.com/office/drawing/2014/main" id="{8F7C0FA7-5011-48A0-9A04-835381A95637}"/>
                </a:ext>
              </a:extLst>
            </p:cNvPr>
            <p:cNvSpPr/>
            <p:nvPr/>
          </p:nvSpPr>
          <p:spPr>
            <a:xfrm>
              <a:off x="593545" y="894916"/>
              <a:ext cx="144367" cy="348823"/>
            </a:xfrm>
            <a:custGeom>
              <a:avLst/>
              <a:gdLst/>
              <a:ahLst/>
              <a:cxnLst/>
              <a:rect l="0" t="0" r="0" b="0"/>
              <a:pathLst>
                <a:path w="144367" h="348823">
                  <a:moveTo>
                    <a:pt x="0" y="0"/>
                  </a:moveTo>
                  <a:lnTo>
                    <a:pt x="4989" y="313"/>
                  </a:lnTo>
                  <a:cubicBezTo>
                    <a:pt x="87057" y="11184"/>
                    <a:pt x="144367" y="61746"/>
                    <a:pt x="144367" y="175004"/>
                  </a:cubicBezTo>
                  <a:cubicBezTo>
                    <a:pt x="144367" y="268302"/>
                    <a:pt x="93740" y="321194"/>
                    <a:pt x="30026" y="341809"/>
                  </a:cubicBezTo>
                  <a:lnTo>
                    <a:pt x="0" y="348823"/>
                  </a:lnTo>
                  <a:lnTo>
                    <a:pt x="0" y="277292"/>
                  </a:lnTo>
                  <a:lnTo>
                    <a:pt x="11602" y="275415"/>
                  </a:lnTo>
                  <a:cubicBezTo>
                    <a:pt x="52486" y="260151"/>
                    <a:pt x="71545" y="223553"/>
                    <a:pt x="71545" y="175004"/>
                  </a:cubicBezTo>
                  <a:cubicBezTo>
                    <a:pt x="71545" y="120759"/>
                    <a:pt x="54186" y="87010"/>
                    <a:pt x="13944" y="73526"/>
                  </a:cubicBezTo>
                  <a:lnTo>
                    <a:pt x="0" y="71571"/>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7" name="Shape 90">
              <a:extLst>
                <a:ext uri="{FF2B5EF4-FFF2-40B4-BE49-F238E27FC236}">
                  <a16:creationId xmlns:a16="http://schemas.microsoft.com/office/drawing/2014/main" id="{536A3B28-2313-40EC-B828-F8B6013865ED}"/>
                </a:ext>
              </a:extLst>
            </p:cNvPr>
            <p:cNvSpPr/>
            <p:nvPr/>
          </p:nvSpPr>
          <p:spPr>
            <a:xfrm>
              <a:off x="758572" y="887374"/>
              <a:ext cx="289852" cy="365084"/>
            </a:xfrm>
            <a:custGeom>
              <a:avLst/>
              <a:gdLst/>
              <a:ahLst/>
              <a:cxnLst/>
              <a:rect l="0" t="0" r="0" b="0"/>
              <a:pathLst>
                <a:path w="289852" h="365084">
                  <a:moveTo>
                    <a:pt x="157251" y="0"/>
                  </a:moveTo>
                  <a:cubicBezTo>
                    <a:pt x="224003" y="0"/>
                    <a:pt x="264452" y="32360"/>
                    <a:pt x="286715" y="78384"/>
                  </a:cubicBezTo>
                  <a:lnTo>
                    <a:pt x="220980" y="108712"/>
                  </a:lnTo>
                  <a:cubicBezTo>
                    <a:pt x="208331" y="84455"/>
                    <a:pt x="188100" y="70295"/>
                    <a:pt x="156248" y="70295"/>
                  </a:cubicBezTo>
                  <a:cubicBezTo>
                    <a:pt x="103149" y="70295"/>
                    <a:pt x="72822" y="116802"/>
                    <a:pt x="72822" y="182550"/>
                  </a:cubicBezTo>
                  <a:cubicBezTo>
                    <a:pt x="72822" y="246253"/>
                    <a:pt x="103657" y="294792"/>
                    <a:pt x="156769" y="294792"/>
                  </a:cubicBezTo>
                  <a:cubicBezTo>
                    <a:pt x="188582" y="294792"/>
                    <a:pt x="207289" y="281165"/>
                    <a:pt x="225984" y="249860"/>
                  </a:cubicBezTo>
                  <a:lnTo>
                    <a:pt x="225946" y="249822"/>
                  </a:lnTo>
                  <a:lnTo>
                    <a:pt x="225984" y="249847"/>
                  </a:lnTo>
                  <a:cubicBezTo>
                    <a:pt x="225996" y="249822"/>
                    <a:pt x="226022" y="249809"/>
                    <a:pt x="226022" y="249796"/>
                  </a:cubicBezTo>
                  <a:lnTo>
                    <a:pt x="226276" y="249936"/>
                  </a:lnTo>
                  <a:lnTo>
                    <a:pt x="289852" y="273076"/>
                  </a:lnTo>
                  <a:cubicBezTo>
                    <a:pt x="288392" y="278956"/>
                    <a:pt x="285699" y="285191"/>
                    <a:pt x="285699" y="285191"/>
                  </a:cubicBezTo>
                  <a:cubicBezTo>
                    <a:pt x="267487" y="322739"/>
                    <a:pt x="239046" y="348906"/>
                    <a:pt x="198874" y="359644"/>
                  </a:cubicBezTo>
                  <a:lnTo>
                    <a:pt x="154758" y="365084"/>
                  </a:lnTo>
                  <a:lnTo>
                    <a:pt x="154710" y="365084"/>
                  </a:lnTo>
                  <a:lnTo>
                    <a:pt x="121514" y="361827"/>
                  </a:lnTo>
                  <a:cubicBezTo>
                    <a:pt x="47606" y="346750"/>
                    <a:pt x="0" y="280329"/>
                    <a:pt x="0" y="182550"/>
                  </a:cubicBezTo>
                  <a:cubicBezTo>
                    <a:pt x="0" y="74854"/>
                    <a:pt x="64719" y="0"/>
                    <a:pt x="157251" y="0"/>
                  </a:cubicBez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8" name="Shape 91">
              <a:extLst>
                <a:ext uri="{FF2B5EF4-FFF2-40B4-BE49-F238E27FC236}">
                  <a16:creationId xmlns:a16="http://schemas.microsoft.com/office/drawing/2014/main" id="{29C52369-6E18-4301-AE48-7EE13DD996E2}"/>
                </a:ext>
              </a:extLst>
            </p:cNvPr>
            <p:cNvSpPr/>
            <p:nvPr/>
          </p:nvSpPr>
          <p:spPr>
            <a:xfrm>
              <a:off x="1072131" y="888187"/>
              <a:ext cx="28651" cy="37059"/>
            </a:xfrm>
            <a:custGeom>
              <a:avLst/>
              <a:gdLst/>
              <a:ahLst/>
              <a:cxnLst/>
              <a:rect l="0" t="0" r="0" b="0"/>
              <a:pathLst>
                <a:path w="28651" h="37059">
                  <a:moveTo>
                    <a:pt x="0" y="0"/>
                  </a:moveTo>
                  <a:lnTo>
                    <a:pt x="28651" y="0"/>
                  </a:lnTo>
                  <a:lnTo>
                    <a:pt x="28651" y="7264"/>
                  </a:lnTo>
                  <a:lnTo>
                    <a:pt x="17996" y="7264"/>
                  </a:lnTo>
                  <a:lnTo>
                    <a:pt x="17996" y="37059"/>
                  </a:lnTo>
                  <a:lnTo>
                    <a:pt x="10643" y="37059"/>
                  </a:lnTo>
                  <a:lnTo>
                    <a:pt x="10643" y="7264"/>
                  </a:lnTo>
                  <a:lnTo>
                    <a:pt x="0" y="7264"/>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9" name="Shape 92">
              <a:extLst>
                <a:ext uri="{FF2B5EF4-FFF2-40B4-BE49-F238E27FC236}">
                  <a16:creationId xmlns:a16="http://schemas.microsoft.com/office/drawing/2014/main" id="{9BBC9AA7-46B8-4337-8263-6C3A20ADA1F6}"/>
                </a:ext>
              </a:extLst>
            </p:cNvPr>
            <p:cNvSpPr/>
            <p:nvPr/>
          </p:nvSpPr>
          <p:spPr>
            <a:xfrm>
              <a:off x="1107986" y="888196"/>
              <a:ext cx="34620" cy="37897"/>
            </a:xfrm>
            <a:custGeom>
              <a:avLst/>
              <a:gdLst/>
              <a:ahLst/>
              <a:cxnLst/>
              <a:rect l="0" t="0" r="0" b="0"/>
              <a:pathLst>
                <a:path w="34620" h="37897">
                  <a:moveTo>
                    <a:pt x="0" y="0"/>
                  </a:moveTo>
                  <a:lnTo>
                    <a:pt x="7137" y="0"/>
                  </a:lnTo>
                  <a:lnTo>
                    <a:pt x="14859" y="16789"/>
                  </a:lnTo>
                  <a:cubicBezTo>
                    <a:pt x="15100" y="17297"/>
                    <a:pt x="15342" y="17869"/>
                    <a:pt x="15596" y="18441"/>
                  </a:cubicBezTo>
                  <a:cubicBezTo>
                    <a:pt x="15837" y="19025"/>
                    <a:pt x="16078" y="19609"/>
                    <a:pt x="16307" y="20155"/>
                  </a:cubicBezTo>
                  <a:cubicBezTo>
                    <a:pt x="16523" y="20726"/>
                    <a:pt x="16751" y="21260"/>
                    <a:pt x="16942" y="21742"/>
                  </a:cubicBezTo>
                  <a:cubicBezTo>
                    <a:pt x="17132" y="22251"/>
                    <a:pt x="17285" y="22657"/>
                    <a:pt x="17399" y="22974"/>
                  </a:cubicBezTo>
                  <a:cubicBezTo>
                    <a:pt x="17628" y="22263"/>
                    <a:pt x="17996" y="21311"/>
                    <a:pt x="18440" y="20142"/>
                  </a:cubicBezTo>
                  <a:cubicBezTo>
                    <a:pt x="18910" y="18961"/>
                    <a:pt x="19393" y="17831"/>
                    <a:pt x="19888" y="16789"/>
                  </a:cubicBezTo>
                  <a:lnTo>
                    <a:pt x="27368" y="0"/>
                  </a:lnTo>
                  <a:lnTo>
                    <a:pt x="34620" y="0"/>
                  </a:lnTo>
                  <a:lnTo>
                    <a:pt x="34620" y="37046"/>
                  </a:lnTo>
                  <a:lnTo>
                    <a:pt x="27267" y="37046"/>
                  </a:lnTo>
                  <a:lnTo>
                    <a:pt x="27267" y="23444"/>
                  </a:lnTo>
                  <a:cubicBezTo>
                    <a:pt x="27267" y="22949"/>
                    <a:pt x="27267" y="22314"/>
                    <a:pt x="27280" y="21539"/>
                  </a:cubicBezTo>
                  <a:cubicBezTo>
                    <a:pt x="27305" y="20765"/>
                    <a:pt x="27318" y="19977"/>
                    <a:pt x="27318" y="19164"/>
                  </a:cubicBezTo>
                  <a:cubicBezTo>
                    <a:pt x="27318" y="18352"/>
                    <a:pt x="27318" y="17590"/>
                    <a:pt x="27343" y="16878"/>
                  </a:cubicBezTo>
                  <a:cubicBezTo>
                    <a:pt x="27356" y="16180"/>
                    <a:pt x="27368" y="15647"/>
                    <a:pt x="27368" y="15304"/>
                  </a:cubicBezTo>
                  <a:cubicBezTo>
                    <a:pt x="27089" y="16015"/>
                    <a:pt x="26695" y="16942"/>
                    <a:pt x="26238" y="18098"/>
                  </a:cubicBezTo>
                  <a:cubicBezTo>
                    <a:pt x="25743" y="19266"/>
                    <a:pt x="25260" y="20384"/>
                    <a:pt x="24765" y="21438"/>
                  </a:cubicBezTo>
                  <a:lnTo>
                    <a:pt x="17234" y="37897"/>
                  </a:lnTo>
                  <a:lnTo>
                    <a:pt x="9728" y="21438"/>
                  </a:lnTo>
                  <a:cubicBezTo>
                    <a:pt x="9246" y="20384"/>
                    <a:pt x="8750" y="19266"/>
                    <a:pt x="8268" y="18098"/>
                  </a:cubicBezTo>
                  <a:cubicBezTo>
                    <a:pt x="7811" y="16942"/>
                    <a:pt x="7430" y="16015"/>
                    <a:pt x="7137" y="15304"/>
                  </a:cubicBezTo>
                  <a:cubicBezTo>
                    <a:pt x="7137" y="15647"/>
                    <a:pt x="7150" y="16180"/>
                    <a:pt x="7163" y="16878"/>
                  </a:cubicBezTo>
                  <a:cubicBezTo>
                    <a:pt x="7188" y="17590"/>
                    <a:pt x="7201" y="18352"/>
                    <a:pt x="7201" y="19164"/>
                  </a:cubicBezTo>
                  <a:cubicBezTo>
                    <a:pt x="7201" y="19977"/>
                    <a:pt x="7201" y="20765"/>
                    <a:pt x="7214" y="21539"/>
                  </a:cubicBezTo>
                  <a:cubicBezTo>
                    <a:pt x="7239" y="22314"/>
                    <a:pt x="7252" y="22949"/>
                    <a:pt x="7252" y="23444"/>
                  </a:cubicBezTo>
                  <a:lnTo>
                    <a:pt x="7252" y="37046"/>
                  </a:lnTo>
                  <a:lnTo>
                    <a:pt x="0" y="37046"/>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grpSp>
      <p:sp>
        <p:nvSpPr>
          <p:cNvPr id="40" name="Title 1">
            <a:extLst>
              <a:ext uri="{FF2B5EF4-FFF2-40B4-BE49-F238E27FC236}">
                <a16:creationId xmlns:a16="http://schemas.microsoft.com/office/drawing/2014/main" id="{84A135AF-575D-B39E-0DBA-B9B1C0DE019D}"/>
              </a:ext>
            </a:extLst>
          </p:cNvPr>
          <p:cNvSpPr txBox="1">
            <a:spLocks/>
          </p:cNvSpPr>
          <p:nvPr/>
        </p:nvSpPr>
        <p:spPr>
          <a:xfrm>
            <a:off x="478789" y="205482"/>
            <a:ext cx="7370667" cy="6386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en-US" sz="4400" dirty="0">
              <a:solidFill>
                <a:srgbClr val="D31F2E"/>
              </a:solidFill>
              <a:latin typeface="+mn-lt"/>
            </a:endParaRPr>
          </a:p>
        </p:txBody>
      </p:sp>
      <p:sp>
        <p:nvSpPr>
          <p:cNvPr id="3" name="TextBox 2">
            <a:extLst>
              <a:ext uri="{FF2B5EF4-FFF2-40B4-BE49-F238E27FC236}">
                <a16:creationId xmlns:a16="http://schemas.microsoft.com/office/drawing/2014/main" id="{595C5073-FF92-692F-0472-956CEDD042D1}"/>
              </a:ext>
            </a:extLst>
          </p:cNvPr>
          <p:cNvSpPr txBox="1"/>
          <p:nvPr/>
        </p:nvSpPr>
        <p:spPr>
          <a:xfrm>
            <a:off x="478789" y="1269162"/>
            <a:ext cx="7831335" cy="4878259"/>
          </a:xfrm>
          <a:prstGeom prst="rect">
            <a:avLst/>
          </a:prstGeom>
          <a:noFill/>
        </p:spPr>
        <p:txBody>
          <a:bodyPr wrap="square">
            <a:spAutoFit/>
          </a:bodyPr>
          <a:lstStyle/>
          <a:p>
            <a:pPr marL="806450" indent="-285750">
              <a:spcBef>
                <a:spcPts val="610"/>
              </a:spcBef>
              <a:buFont typeface="Arial" panose="020B0604020202020204" pitchFamily="34" charset="0"/>
              <a:buChar char="•"/>
            </a:pPr>
            <a:endParaRPr lang="en-US" sz="1800" b="1" dirty="0">
              <a:solidFill>
                <a:srgbClr val="E36C0A"/>
              </a:solidFill>
              <a:effectLst/>
              <a:latin typeface="Calibri" panose="020F0502020204030204" pitchFamily="34" charset="0"/>
              <a:ea typeface="Calibri" panose="020F0502020204030204" pitchFamily="34" charset="0"/>
              <a:cs typeface="Calibri" panose="020F0502020204030204" pitchFamily="34" charset="0"/>
            </a:endParaRPr>
          </a:p>
          <a:p>
            <a:pPr marL="806450" indent="-285750">
              <a:spcBef>
                <a:spcPts val="610"/>
              </a:spcBef>
              <a:buFont typeface="Arial" panose="020B0604020202020204" pitchFamily="34" charset="0"/>
              <a:buChar char="•"/>
            </a:pPr>
            <a:endParaRPr lang="en-US" b="1" dirty="0">
              <a:solidFill>
                <a:srgbClr val="E36C0A"/>
              </a:solidFill>
              <a:latin typeface="Calibri" panose="020F0502020204030204" pitchFamily="34" charset="0"/>
              <a:ea typeface="Calibri" panose="020F0502020204030204" pitchFamily="34" charset="0"/>
              <a:cs typeface="Calibri" panose="020F0502020204030204" pitchFamily="34" charset="0"/>
            </a:endParaRPr>
          </a:p>
          <a:p>
            <a:pPr marL="806450" indent="-285750">
              <a:spcBef>
                <a:spcPts val="610"/>
              </a:spcBef>
              <a:buFont typeface="Arial" panose="020B0604020202020204" pitchFamily="34" charset="0"/>
              <a:buChar char="•"/>
            </a:pPr>
            <a:r>
              <a:rPr lang="en-US" sz="1750" dirty="0">
                <a:solidFill>
                  <a:schemeClr val="tx1">
                    <a:lumMod val="65000"/>
                    <a:lumOff val="35000"/>
                  </a:schemeClr>
                </a:solidFill>
                <a:ea typeface="+mj-ea"/>
                <a:cs typeface="+mj-cs"/>
              </a:rPr>
              <a:t>On 22 January 2024, IADC officially launched its new tracking system for the </a:t>
            </a:r>
            <a:r>
              <a:rPr lang="en-US" sz="1750" dirty="0">
                <a:solidFill>
                  <a:schemeClr val="tx1">
                    <a:lumMod val="65000"/>
                    <a:lumOff val="35000"/>
                  </a:schemeClr>
                </a:solidFill>
                <a:ea typeface="+mj-ea"/>
                <a:cs typeface="+mj-cs"/>
                <a:hlinkClick r:id="rId2">
                  <a:extLst>
                    <a:ext uri="{A12FA001-AC4F-418D-AE19-62706E023703}">
                      <ahyp:hlinkClr xmlns:ahyp="http://schemas.microsoft.com/office/drawing/2018/hyperlinkcolor" val="tx"/>
                    </a:ext>
                  </a:extLst>
                </a:hlinkClick>
              </a:rPr>
              <a:t>Incident Statistics Program (ISP)</a:t>
            </a:r>
            <a:r>
              <a:rPr lang="en-US" sz="1750" dirty="0">
                <a:solidFill>
                  <a:schemeClr val="tx1">
                    <a:lumMod val="65000"/>
                    <a:lumOff val="35000"/>
                  </a:schemeClr>
                </a:solidFill>
                <a:ea typeface="+mj-ea"/>
                <a:cs typeface="+mj-cs"/>
              </a:rPr>
              <a:t> by sending out usernames and passwords to participants. There are currently 75 participating companies in the ISP, representing more than 80% of all active drilling activity globally.</a:t>
            </a:r>
          </a:p>
          <a:p>
            <a:pPr marL="520700">
              <a:spcBef>
                <a:spcPts val="610"/>
              </a:spcBef>
            </a:pPr>
            <a:endParaRPr lang="en-US" sz="1750" dirty="0">
              <a:solidFill>
                <a:schemeClr val="tx1">
                  <a:lumMod val="65000"/>
                  <a:lumOff val="35000"/>
                </a:schemeClr>
              </a:solidFill>
              <a:ea typeface="+mj-ea"/>
              <a:cs typeface="+mj-cs"/>
            </a:endParaRPr>
          </a:p>
          <a:p>
            <a:pPr marL="806450" indent="-285750">
              <a:spcBef>
                <a:spcPts val="610"/>
              </a:spcBef>
              <a:buFont typeface="Arial" panose="020B0604020202020204" pitchFamily="34" charset="0"/>
              <a:buChar char="•"/>
            </a:pPr>
            <a:r>
              <a:rPr lang="en-US" sz="1750" dirty="0">
                <a:solidFill>
                  <a:schemeClr val="tx1">
                    <a:lumMod val="65000"/>
                    <a:lumOff val="35000"/>
                  </a:schemeClr>
                </a:solidFill>
                <a:ea typeface="+mj-ea"/>
                <a:cs typeface="+mj-cs"/>
              </a:rPr>
              <a:t>For IADC’s Drilling Contractor Members that do not currently have their own system or database to track incidents and hours, the new ISP system can be used for this purpose at no cost. </a:t>
            </a:r>
          </a:p>
          <a:p>
            <a:pPr marL="520700">
              <a:spcBef>
                <a:spcPts val="610"/>
              </a:spcBef>
            </a:pPr>
            <a:endParaRPr lang="en-US" sz="1750" dirty="0">
              <a:solidFill>
                <a:schemeClr val="tx1">
                  <a:lumMod val="65000"/>
                  <a:lumOff val="35000"/>
                </a:schemeClr>
              </a:solidFill>
              <a:ea typeface="+mj-ea"/>
              <a:cs typeface="+mj-cs"/>
            </a:endParaRPr>
          </a:p>
          <a:p>
            <a:pPr marL="806450" indent="-285750">
              <a:spcBef>
                <a:spcPts val="610"/>
              </a:spcBef>
              <a:buFont typeface="Arial" panose="020B0604020202020204" pitchFamily="34" charset="0"/>
              <a:buChar char="•"/>
            </a:pPr>
            <a:r>
              <a:rPr lang="en-US" sz="1750" dirty="0">
                <a:solidFill>
                  <a:schemeClr val="tx1">
                    <a:lumMod val="65000"/>
                    <a:lumOff val="35000"/>
                  </a:schemeClr>
                </a:solidFill>
                <a:ea typeface="+mj-ea"/>
                <a:cs typeface="+mj-cs"/>
              </a:rPr>
              <a:t>This new web-based system will create a complete paradigm shift in the way the program operates by putting the individual participant in the driver’s seat. For the first time users will have direct access to upload data into the system, as well as on-demand access to reports containing sophisticated visual analytics. </a:t>
            </a:r>
          </a:p>
        </p:txBody>
      </p:sp>
      <p:sp>
        <p:nvSpPr>
          <p:cNvPr id="2" name="Title 1">
            <a:extLst>
              <a:ext uri="{FF2B5EF4-FFF2-40B4-BE49-F238E27FC236}">
                <a16:creationId xmlns:a16="http://schemas.microsoft.com/office/drawing/2014/main" id="{92DD468C-63B5-1B91-0527-E61ABEAE3602}"/>
              </a:ext>
            </a:extLst>
          </p:cNvPr>
          <p:cNvSpPr txBox="1">
            <a:spLocks/>
          </p:cNvSpPr>
          <p:nvPr/>
        </p:nvSpPr>
        <p:spPr>
          <a:xfrm>
            <a:off x="1294544" y="597701"/>
            <a:ext cx="5883909" cy="731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en-US" sz="3200" dirty="0">
              <a:solidFill>
                <a:srgbClr val="D31F2E"/>
              </a:solidFill>
              <a:latin typeface="+mn-lt"/>
            </a:endParaRPr>
          </a:p>
          <a:p>
            <a:pPr algn="l">
              <a:spcAft>
                <a:spcPts val="300"/>
              </a:spcAft>
            </a:pPr>
            <a:endParaRPr lang="en-US" sz="3200" dirty="0">
              <a:solidFill>
                <a:srgbClr val="D31F2E"/>
              </a:solidFill>
              <a:latin typeface="+mn-lt"/>
            </a:endParaRPr>
          </a:p>
          <a:p>
            <a:pPr algn="l">
              <a:spcAft>
                <a:spcPts val="300"/>
              </a:spcAft>
            </a:pPr>
            <a:r>
              <a:rPr lang="en-US" sz="3200" dirty="0">
                <a:solidFill>
                  <a:srgbClr val="D31F2E"/>
                </a:solidFill>
                <a:latin typeface="+mn-lt"/>
              </a:rPr>
              <a:t>ISP PROGRAM UPGRADES</a:t>
            </a:r>
          </a:p>
        </p:txBody>
      </p:sp>
      <p:cxnSp>
        <p:nvCxnSpPr>
          <p:cNvPr id="4" name="Straight Connector 3">
            <a:extLst>
              <a:ext uri="{FF2B5EF4-FFF2-40B4-BE49-F238E27FC236}">
                <a16:creationId xmlns:a16="http://schemas.microsoft.com/office/drawing/2014/main" id="{8698D561-692D-7CA0-6BB1-F7282879C126}"/>
              </a:ext>
            </a:extLst>
          </p:cNvPr>
          <p:cNvCxnSpPr>
            <a:cxnSpLocks/>
          </p:cNvCxnSpPr>
          <p:nvPr/>
        </p:nvCxnSpPr>
        <p:spPr>
          <a:xfrm>
            <a:off x="1170532" y="861978"/>
            <a:ext cx="0" cy="399678"/>
          </a:xfrm>
          <a:prstGeom prst="line">
            <a:avLst/>
          </a:prstGeom>
          <a:ln w="25400">
            <a:solidFill>
              <a:srgbClr val="3CB4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341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5AFDB-DEBE-AE98-71EC-928BD54FBA07}"/>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0A3D8C71-000E-5FA9-209F-950C5307550B}"/>
              </a:ext>
            </a:extLst>
          </p:cNvPr>
          <p:cNvGrpSpPr/>
          <p:nvPr/>
        </p:nvGrpSpPr>
        <p:grpSpPr>
          <a:xfrm>
            <a:off x="8139991" y="6074933"/>
            <a:ext cx="452120" cy="517327"/>
            <a:chOff x="0" y="0"/>
            <a:chExt cx="1142606" cy="1252458"/>
          </a:xfrm>
        </p:grpSpPr>
        <p:sp>
          <p:nvSpPr>
            <p:cNvPr id="14" name="Shape 69">
              <a:extLst>
                <a:ext uri="{FF2B5EF4-FFF2-40B4-BE49-F238E27FC236}">
                  <a16:creationId xmlns:a16="http://schemas.microsoft.com/office/drawing/2014/main" id="{E76C50C6-06DB-F627-E3F2-0ECE622B80FC}"/>
                </a:ext>
              </a:extLst>
            </p:cNvPr>
            <p:cNvSpPr/>
            <p:nvPr/>
          </p:nvSpPr>
          <p:spPr>
            <a:xfrm>
              <a:off x="257703" y="562728"/>
              <a:ext cx="194513" cy="139497"/>
            </a:xfrm>
            <a:custGeom>
              <a:avLst/>
              <a:gdLst/>
              <a:ahLst/>
              <a:cxnLst/>
              <a:rect l="0" t="0" r="0" b="0"/>
              <a:pathLst>
                <a:path w="194513" h="139497">
                  <a:moveTo>
                    <a:pt x="19431" y="0"/>
                  </a:moveTo>
                  <a:lnTo>
                    <a:pt x="194513" y="0"/>
                  </a:lnTo>
                  <a:lnTo>
                    <a:pt x="55016" y="139497"/>
                  </a:lnTo>
                  <a:lnTo>
                    <a:pt x="0" y="84480"/>
                  </a:lnTo>
                  <a:lnTo>
                    <a:pt x="19431"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15" name="Shape 70">
              <a:extLst>
                <a:ext uri="{FF2B5EF4-FFF2-40B4-BE49-F238E27FC236}">
                  <a16:creationId xmlns:a16="http://schemas.microsoft.com/office/drawing/2014/main" id="{64BFAEC3-3071-1434-F0E9-981C4A4FFC8A}"/>
                </a:ext>
              </a:extLst>
            </p:cNvPr>
            <p:cNvSpPr/>
            <p:nvPr/>
          </p:nvSpPr>
          <p:spPr>
            <a:xfrm>
              <a:off x="312716" y="461876"/>
              <a:ext cx="258775" cy="334315"/>
            </a:xfrm>
            <a:custGeom>
              <a:avLst/>
              <a:gdLst/>
              <a:ahLst/>
              <a:cxnLst/>
              <a:rect l="0" t="0" r="0" b="0"/>
              <a:pathLst>
                <a:path w="258775" h="334315">
                  <a:moveTo>
                    <a:pt x="240335" y="0"/>
                  </a:moveTo>
                  <a:lnTo>
                    <a:pt x="258775" y="18453"/>
                  </a:lnTo>
                  <a:lnTo>
                    <a:pt x="156058" y="300698"/>
                  </a:lnTo>
                  <a:lnTo>
                    <a:pt x="93942" y="334315"/>
                  </a:lnTo>
                  <a:lnTo>
                    <a:pt x="0" y="240348"/>
                  </a:lnTo>
                  <a:lnTo>
                    <a:pt x="240335"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18" name="Shape 71">
              <a:extLst>
                <a:ext uri="{FF2B5EF4-FFF2-40B4-BE49-F238E27FC236}">
                  <a16:creationId xmlns:a16="http://schemas.microsoft.com/office/drawing/2014/main" id="{E436FD44-01CB-A762-BF35-2C93037D6039}"/>
                </a:ext>
              </a:extLst>
            </p:cNvPr>
            <p:cNvSpPr/>
            <p:nvPr/>
          </p:nvSpPr>
          <p:spPr>
            <a:xfrm>
              <a:off x="735913" y="517427"/>
              <a:ext cx="139510" cy="194526"/>
            </a:xfrm>
            <a:custGeom>
              <a:avLst/>
              <a:gdLst/>
              <a:ahLst/>
              <a:cxnLst/>
              <a:rect l="0" t="0" r="0" b="0"/>
              <a:pathLst>
                <a:path w="139510" h="194526">
                  <a:moveTo>
                    <a:pt x="0" y="0"/>
                  </a:moveTo>
                  <a:lnTo>
                    <a:pt x="139510" y="139497"/>
                  </a:lnTo>
                  <a:lnTo>
                    <a:pt x="84506" y="194526"/>
                  </a:lnTo>
                  <a:lnTo>
                    <a:pt x="38" y="175095"/>
                  </a:lnTo>
                  <a:lnTo>
                    <a:pt x="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19" name="Shape 72">
              <a:extLst>
                <a:ext uri="{FF2B5EF4-FFF2-40B4-BE49-F238E27FC236}">
                  <a16:creationId xmlns:a16="http://schemas.microsoft.com/office/drawing/2014/main" id="{F4D1644E-BB56-0E98-E77D-0D6862D472CD}"/>
                </a:ext>
              </a:extLst>
            </p:cNvPr>
            <p:cNvSpPr/>
            <p:nvPr/>
          </p:nvSpPr>
          <p:spPr>
            <a:xfrm>
              <a:off x="635091" y="398160"/>
              <a:ext cx="334302" cy="258763"/>
            </a:xfrm>
            <a:custGeom>
              <a:avLst/>
              <a:gdLst/>
              <a:ahLst/>
              <a:cxnLst/>
              <a:rect l="0" t="0" r="0" b="0"/>
              <a:pathLst>
                <a:path w="334302" h="258763">
                  <a:moveTo>
                    <a:pt x="18440" y="0"/>
                  </a:moveTo>
                  <a:lnTo>
                    <a:pt x="300698" y="102718"/>
                  </a:lnTo>
                  <a:lnTo>
                    <a:pt x="334302" y="164821"/>
                  </a:lnTo>
                  <a:lnTo>
                    <a:pt x="240335" y="258763"/>
                  </a:lnTo>
                  <a:lnTo>
                    <a:pt x="0" y="18440"/>
                  </a:lnTo>
                  <a:lnTo>
                    <a:pt x="18440"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0" name="Shape 73">
              <a:extLst>
                <a:ext uri="{FF2B5EF4-FFF2-40B4-BE49-F238E27FC236}">
                  <a16:creationId xmlns:a16="http://schemas.microsoft.com/office/drawing/2014/main" id="{542482C2-C278-C9F1-4667-233C28A9CE12}"/>
                </a:ext>
              </a:extLst>
            </p:cNvPr>
            <p:cNvSpPr/>
            <p:nvPr/>
          </p:nvSpPr>
          <p:spPr>
            <a:xfrm>
              <a:off x="690380" y="93962"/>
              <a:ext cx="194526" cy="139510"/>
            </a:xfrm>
            <a:custGeom>
              <a:avLst/>
              <a:gdLst/>
              <a:ahLst/>
              <a:cxnLst/>
              <a:rect l="0" t="0" r="0" b="0"/>
              <a:pathLst>
                <a:path w="194526" h="139510">
                  <a:moveTo>
                    <a:pt x="139510" y="0"/>
                  </a:moveTo>
                  <a:lnTo>
                    <a:pt x="194526" y="55004"/>
                  </a:lnTo>
                  <a:lnTo>
                    <a:pt x="175108" y="139497"/>
                  </a:lnTo>
                  <a:lnTo>
                    <a:pt x="0" y="139510"/>
                  </a:lnTo>
                  <a:lnTo>
                    <a:pt x="13951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1" name="Shape 74">
              <a:extLst>
                <a:ext uri="{FF2B5EF4-FFF2-40B4-BE49-F238E27FC236}">
                  <a16:creationId xmlns:a16="http://schemas.microsoft.com/office/drawing/2014/main" id="{2ECBAB82-5A48-238B-A989-E8814C4B211C}"/>
                </a:ext>
              </a:extLst>
            </p:cNvPr>
            <p:cNvSpPr/>
            <p:nvPr/>
          </p:nvSpPr>
          <p:spPr>
            <a:xfrm>
              <a:off x="571123" y="0"/>
              <a:ext cx="258775" cy="334289"/>
            </a:xfrm>
            <a:custGeom>
              <a:avLst/>
              <a:gdLst/>
              <a:ahLst/>
              <a:cxnLst/>
              <a:rect l="0" t="0" r="0" b="0"/>
              <a:pathLst>
                <a:path w="258775" h="334289">
                  <a:moveTo>
                    <a:pt x="164821" y="0"/>
                  </a:moveTo>
                  <a:lnTo>
                    <a:pt x="258775" y="93967"/>
                  </a:lnTo>
                  <a:lnTo>
                    <a:pt x="18453" y="334289"/>
                  </a:lnTo>
                  <a:lnTo>
                    <a:pt x="0" y="315862"/>
                  </a:lnTo>
                  <a:lnTo>
                    <a:pt x="102705" y="33617"/>
                  </a:lnTo>
                  <a:lnTo>
                    <a:pt x="164821"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2" name="Shape 75">
              <a:extLst>
                <a:ext uri="{FF2B5EF4-FFF2-40B4-BE49-F238E27FC236}">
                  <a16:creationId xmlns:a16="http://schemas.microsoft.com/office/drawing/2014/main" id="{C47FF71E-772E-6EC6-0651-6782DA13133F}"/>
                </a:ext>
              </a:extLst>
            </p:cNvPr>
            <p:cNvSpPr/>
            <p:nvPr/>
          </p:nvSpPr>
          <p:spPr>
            <a:xfrm>
              <a:off x="267190" y="84233"/>
              <a:ext cx="139497" cy="194513"/>
            </a:xfrm>
            <a:custGeom>
              <a:avLst/>
              <a:gdLst/>
              <a:ahLst/>
              <a:cxnLst/>
              <a:rect l="0" t="0" r="0" b="0"/>
              <a:pathLst>
                <a:path w="139497" h="194513">
                  <a:moveTo>
                    <a:pt x="55004" y="0"/>
                  </a:moveTo>
                  <a:lnTo>
                    <a:pt x="139484" y="19431"/>
                  </a:lnTo>
                  <a:lnTo>
                    <a:pt x="139497" y="194513"/>
                  </a:lnTo>
                  <a:lnTo>
                    <a:pt x="0" y="55016"/>
                  </a:lnTo>
                  <a:lnTo>
                    <a:pt x="55004"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3" name="Shape 76">
              <a:extLst>
                <a:ext uri="{FF2B5EF4-FFF2-40B4-BE49-F238E27FC236}">
                  <a16:creationId xmlns:a16="http://schemas.microsoft.com/office/drawing/2014/main" id="{38167CE9-FF78-F7ED-CBF8-2A79E9287EE4}"/>
                </a:ext>
              </a:extLst>
            </p:cNvPr>
            <p:cNvSpPr/>
            <p:nvPr/>
          </p:nvSpPr>
          <p:spPr>
            <a:xfrm>
              <a:off x="173219" y="139247"/>
              <a:ext cx="334302" cy="258775"/>
            </a:xfrm>
            <a:custGeom>
              <a:avLst/>
              <a:gdLst/>
              <a:ahLst/>
              <a:cxnLst/>
              <a:rect l="0" t="0" r="0" b="0"/>
              <a:pathLst>
                <a:path w="334302" h="258775">
                  <a:moveTo>
                    <a:pt x="93967" y="0"/>
                  </a:moveTo>
                  <a:lnTo>
                    <a:pt x="334302" y="240335"/>
                  </a:lnTo>
                  <a:lnTo>
                    <a:pt x="315862" y="258775"/>
                  </a:lnTo>
                  <a:lnTo>
                    <a:pt x="33617" y="156070"/>
                  </a:lnTo>
                  <a:lnTo>
                    <a:pt x="0" y="93955"/>
                  </a:lnTo>
                  <a:lnTo>
                    <a:pt x="93967"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4" name="Shape 77">
              <a:extLst>
                <a:ext uri="{FF2B5EF4-FFF2-40B4-BE49-F238E27FC236}">
                  <a16:creationId xmlns:a16="http://schemas.microsoft.com/office/drawing/2014/main" id="{CFAC38F2-22E9-2DD4-D0B1-12F27550F94F}"/>
                </a:ext>
              </a:extLst>
            </p:cNvPr>
            <p:cNvSpPr/>
            <p:nvPr/>
          </p:nvSpPr>
          <p:spPr>
            <a:xfrm>
              <a:off x="173220" y="348342"/>
              <a:ext cx="138100" cy="86677"/>
            </a:xfrm>
            <a:custGeom>
              <a:avLst/>
              <a:gdLst/>
              <a:ahLst/>
              <a:cxnLst/>
              <a:rect l="0" t="0" r="0" b="0"/>
              <a:pathLst>
                <a:path w="138100" h="86677">
                  <a:moveTo>
                    <a:pt x="51435" y="0"/>
                  </a:moveTo>
                  <a:lnTo>
                    <a:pt x="138100" y="86677"/>
                  </a:lnTo>
                  <a:lnTo>
                    <a:pt x="0" y="86677"/>
                  </a:lnTo>
                  <a:lnTo>
                    <a:pt x="0" y="32195"/>
                  </a:lnTo>
                  <a:lnTo>
                    <a:pt x="51435"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5" name="Shape 78">
              <a:extLst>
                <a:ext uri="{FF2B5EF4-FFF2-40B4-BE49-F238E27FC236}">
                  <a16:creationId xmlns:a16="http://schemas.microsoft.com/office/drawing/2014/main" id="{63CC1A06-AE9F-EEEF-2DAC-396F3DB7607E}"/>
                </a:ext>
              </a:extLst>
            </p:cNvPr>
            <p:cNvSpPr/>
            <p:nvPr/>
          </p:nvSpPr>
          <p:spPr>
            <a:xfrm>
              <a:off x="173224" y="435019"/>
              <a:ext cx="233185" cy="106477"/>
            </a:xfrm>
            <a:custGeom>
              <a:avLst/>
              <a:gdLst/>
              <a:ahLst/>
              <a:cxnLst/>
              <a:rect l="0" t="0" r="0" b="0"/>
              <a:pathLst>
                <a:path w="233185" h="106477">
                  <a:moveTo>
                    <a:pt x="0" y="0"/>
                  </a:moveTo>
                  <a:lnTo>
                    <a:pt x="233185" y="0"/>
                  </a:lnTo>
                  <a:lnTo>
                    <a:pt x="233185" y="19837"/>
                  </a:lnTo>
                  <a:lnTo>
                    <a:pt x="47371" y="106477"/>
                  </a:lnTo>
                  <a:lnTo>
                    <a:pt x="0" y="92405"/>
                  </a:lnTo>
                  <a:lnTo>
                    <a:pt x="0"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6" name="Shape 79">
              <a:extLst>
                <a:ext uri="{FF2B5EF4-FFF2-40B4-BE49-F238E27FC236}">
                  <a16:creationId xmlns:a16="http://schemas.microsoft.com/office/drawing/2014/main" id="{2C88F37C-2AE8-E7D4-9569-F6586BCDDDC2}"/>
                </a:ext>
              </a:extLst>
            </p:cNvPr>
            <p:cNvSpPr/>
            <p:nvPr/>
          </p:nvSpPr>
          <p:spPr>
            <a:xfrm>
              <a:off x="521231" y="658077"/>
              <a:ext cx="86677" cy="138100"/>
            </a:xfrm>
            <a:custGeom>
              <a:avLst/>
              <a:gdLst/>
              <a:ahLst/>
              <a:cxnLst/>
              <a:rect l="0" t="0" r="0" b="0"/>
              <a:pathLst>
                <a:path w="86677" h="138100">
                  <a:moveTo>
                    <a:pt x="86677" y="0"/>
                  </a:moveTo>
                  <a:lnTo>
                    <a:pt x="86677" y="138100"/>
                  </a:lnTo>
                  <a:lnTo>
                    <a:pt x="32194" y="138100"/>
                  </a:lnTo>
                  <a:lnTo>
                    <a:pt x="0" y="86677"/>
                  </a:lnTo>
                  <a:lnTo>
                    <a:pt x="86677"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7" name="Shape 80">
              <a:extLst>
                <a:ext uri="{FF2B5EF4-FFF2-40B4-BE49-F238E27FC236}">
                  <a16:creationId xmlns:a16="http://schemas.microsoft.com/office/drawing/2014/main" id="{BAA284CF-5BCB-C3B1-6B61-68143385C760}"/>
                </a:ext>
              </a:extLst>
            </p:cNvPr>
            <p:cNvSpPr/>
            <p:nvPr/>
          </p:nvSpPr>
          <p:spPr>
            <a:xfrm>
              <a:off x="607908" y="562980"/>
              <a:ext cx="106477" cy="233197"/>
            </a:xfrm>
            <a:custGeom>
              <a:avLst/>
              <a:gdLst/>
              <a:ahLst/>
              <a:cxnLst/>
              <a:rect l="0" t="0" r="0" b="0"/>
              <a:pathLst>
                <a:path w="106477" h="233197">
                  <a:moveTo>
                    <a:pt x="0" y="0"/>
                  </a:moveTo>
                  <a:lnTo>
                    <a:pt x="19837" y="0"/>
                  </a:lnTo>
                  <a:lnTo>
                    <a:pt x="106477" y="185826"/>
                  </a:lnTo>
                  <a:lnTo>
                    <a:pt x="92393" y="233197"/>
                  </a:lnTo>
                  <a:lnTo>
                    <a:pt x="0" y="233197"/>
                  </a:lnTo>
                  <a:lnTo>
                    <a:pt x="0"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28" name="Shape 81">
              <a:extLst>
                <a:ext uri="{FF2B5EF4-FFF2-40B4-BE49-F238E27FC236}">
                  <a16:creationId xmlns:a16="http://schemas.microsoft.com/office/drawing/2014/main" id="{76FBD425-97D1-C428-D82F-6622E139DE93}"/>
                </a:ext>
              </a:extLst>
            </p:cNvPr>
            <p:cNvSpPr/>
            <p:nvPr/>
          </p:nvSpPr>
          <p:spPr>
            <a:xfrm>
              <a:off x="831306" y="361127"/>
              <a:ext cx="138087" cy="86677"/>
            </a:xfrm>
            <a:custGeom>
              <a:avLst/>
              <a:gdLst/>
              <a:ahLst/>
              <a:cxnLst/>
              <a:rect l="0" t="0" r="0" b="0"/>
              <a:pathLst>
                <a:path w="138087" h="86677">
                  <a:moveTo>
                    <a:pt x="0" y="0"/>
                  </a:moveTo>
                  <a:lnTo>
                    <a:pt x="138087" y="0"/>
                  </a:lnTo>
                  <a:lnTo>
                    <a:pt x="138087" y="54470"/>
                  </a:lnTo>
                  <a:lnTo>
                    <a:pt x="86677" y="86677"/>
                  </a:lnTo>
                  <a:lnTo>
                    <a:pt x="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29" name="Shape 82">
              <a:extLst>
                <a:ext uri="{FF2B5EF4-FFF2-40B4-BE49-F238E27FC236}">
                  <a16:creationId xmlns:a16="http://schemas.microsoft.com/office/drawing/2014/main" id="{6CA6A0FB-BE6B-EACF-9850-13A0230994E9}"/>
                </a:ext>
              </a:extLst>
            </p:cNvPr>
            <p:cNvSpPr/>
            <p:nvPr/>
          </p:nvSpPr>
          <p:spPr>
            <a:xfrm>
              <a:off x="736203" y="254650"/>
              <a:ext cx="233185" cy="106477"/>
            </a:xfrm>
            <a:custGeom>
              <a:avLst/>
              <a:gdLst/>
              <a:ahLst/>
              <a:cxnLst/>
              <a:rect l="0" t="0" r="0" b="0"/>
              <a:pathLst>
                <a:path w="233185" h="106477">
                  <a:moveTo>
                    <a:pt x="185826" y="0"/>
                  </a:moveTo>
                  <a:lnTo>
                    <a:pt x="233185" y="14072"/>
                  </a:lnTo>
                  <a:lnTo>
                    <a:pt x="233185" y="106477"/>
                  </a:lnTo>
                  <a:lnTo>
                    <a:pt x="0" y="106477"/>
                  </a:lnTo>
                  <a:lnTo>
                    <a:pt x="0" y="86639"/>
                  </a:lnTo>
                  <a:lnTo>
                    <a:pt x="185826"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30" name="Shape 83">
              <a:extLst>
                <a:ext uri="{FF2B5EF4-FFF2-40B4-BE49-F238E27FC236}">
                  <a16:creationId xmlns:a16="http://schemas.microsoft.com/office/drawing/2014/main" id="{78693B5C-5BFB-A519-6106-8CED795614F9}"/>
                </a:ext>
              </a:extLst>
            </p:cNvPr>
            <p:cNvSpPr/>
            <p:nvPr/>
          </p:nvSpPr>
          <p:spPr>
            <a:xfrm>
              <a:off x="534352" y="0"/>
              <a:ext cx="86665" cy="138087"/>
            </a:xfrm>
            <a:custGeom>
              <a:avLst/>
              <a:gdLst/>
              <a:ahLst/>
              <a:cxnLst/>
              <a:rect l="0" t="0" r="0" b="0"/>
              <a:pathLst>
                <a:path w="86665" h="138087">
                  <a:moveTo>
                    <a:pt x="0" y="0"/>
                  </a:moveTo>
                  <a:lnTo>
                    <a:pt x="54458" y="0"/>
                  </a:lnTo>
                  <a:lnTo>
                    <a:pt x="86665" y="51422"/>
                  </a:lnTo>
                  <a:lnTo>
                    <a:pt x="0" y="138087"/>
                  </a:lnTo>
                  <a:lnTo>
                    <a:pt x="0" y="0"/>
                  </a:lnTo>
                  <a:close/>
                </a:path>
              </a:pathLst>
            </a:custGeom>
            <a:ln w="0" cap="flat">
              <a:miter lim="127000"/>
            </a:ln>
          </p:spPr>
          <p:style>
            <a:lnRef idx="0">
              <a:srgbClr val="000000"/>
            </a:lnRef>
            <a:fillRef idx="1">
              <a:srgbClr val="AD2D3B"/>
            </a:fillRef>
            <a:effectRef idx="0">
              <a:scrgbClr r="0" g="0" b="0"/>
            </a:effectRef>
            <a:fontRef idx="none"/>
          </p:style>
          <p:txBody>
            <a:bodyPr/>
            <a:lstStyle/>
            <a:p>
              <a:endParaRPr lang="en-US"/>
            </a:p>
          </p:txBody>
        </p:sp>
        <p:sp>
          <p:nvSpPr>
            <p:cNvPr id="31" name="Shape 84">
              <a:extLst>
                <a:ext uri="{FF2B5EF4-FFF2-40B4-BE49-F238E27FC236}">
                  <a16:creationId xmlns:a16="http://schemas.microsoft.com/office/drawing/2014/main" id="{17231BB2-4E9E-C80D-03CE-5BAD7EA6B753}"/>
                </a:ext>
              </a:extLst>
            </p:cNvPr>
            <p:cNvSpPr/>
            <p:nvPr/>
          </p:nvSpPr>
          <p:spPr>
            <a:xfrm>
              <a:off x="427855" y="0"/>
              <a:ext cx="106502" cy="233185"/>
            </a:xfrm>
            <a:custGeom>
              <a:avLst/>
              <a:gdLst/>
              <a:ahLst/>
              <a:cxnLst/>
              <a:rect l="0" t="0" r="0" b="0"/>
              <a:pathLst>
                <a:path w="106502" h="233185">
                  <a:moveTo>
                    <a:pt x="14097" y="0"/>
                  </a:moveTo>
                  <a:lnTo>
                    <a:pt x="106502" y="0"/>
                  </a:lnTo>
                  <a:lnTo>
                    <a:pt x="106502" y="233185"/>
                  </a:lnTo>
                  <a:lnTo>
                    <a:pt x="86652" y="233185"/>
                  </a:lnTo>
                  <a:lnTo>
                    <a:pt x="0" y="47371"/>
                  </a:lnTo>
                  <a:lnTo>
                    <a:pt x="14097" y="0"/>
                  </a:lnTo>
                  <a:close/>
                </a:path>
              </a:pathLst>
            </a:custGeom>
            <a:ln w="0" cap="flat">
              <a:miter lim="127000"/>
            </a:ln>
          </p:spPr>
          <p:style>
            <a:lnRef idx="0">
              <a:srgbClr val="000000"/>
            </a:lnRef>
            <a:fillRef idx="1">
              <a:srgbClr val="DB3040"/>
            </a:fillRef>
            <a:effectRef idx="0">
              <a:scrgbClr r="0" g="0" b="0"/>
            </a:effectRef>
            <a:fontRef idx="none"/>
          </p:style>
          <p:txBody>
            <a:bodyPr/>
            <a:lstStyle/>
            <a:p>
              <a:endParaRPr lang="en-US"/>
            </a:p>
          </p:txBody>
        </p:sp>
        <p:sp>
          <p:nvSpPr>
            <p:cNvPr id="32" name="Shape 427">
              <a:extLst>
                <a:ext uri="{FF2B5EF4-FFF2-40B4-BE49-F238E27FC236}">
                  <a16:creationId xmlns:a16="http://schemas.microsoft.com/office/drawing/2014/main" id="{9B3566D8-7EFE-8408-3660-0A3C882143CC}"/>
                </a:ext>
              </a:extLst>
            </p:cNvPr>
            <p:cNvSpPr/>
            <p:nvPr/>
          </p:nvSpPr>
          <p:spPr>
            <a:xfrm>
              <a:off x="0" y="892934"/>
              <a:ext cx="70790" cy="353936"/>
            </a:xfrm>
            <a:custGeom>
              <a:avLst/>
              <a:gdLst/>
              <a:ahLst/>
              <a:cxnLst/>
              <a:rect l="0" t="0" r="0" b="0"/>
              <a:pathLst>
                <a:path w="70790" h="353936">
                  <a:moveTo>
                    <a:pt x="0" y="0"/>
                  </a:moveTo>
                  <a:lnTo>
                    <a:pt x="70790" y="0"/>
                  </a:lnTo>
                  <a:lnTo>
                    <a:pt x="70790" y="353936"/>
                  </a:lnTo>
                  <a:lnTo>
                    <a:pt x="0" y="353936"/>
                  </a:lnTo>
                  <a:lnTo>
                    <a:pt x="0" y="0"/>
                  </a:lnTo>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3" name="Shape 86">
              <a:extLst>
                <a:ext uri="{FF2B5EF4-FFF2-40B4-BE49-F238E27FC236}">
                  <a16:creationId xmlns:a16="http://schemas.microsoft.com/office/drawing/2014/main" id="{76881872-3D48-224E-B060-D9AD091D3665}"/>
                </a:ext>
              </a:extLst>
            </p:cNvPr>
            <p:cNvSpPr/>
            <p:nvPr/>
          </p:nvSpPr>
          <p:spPr>
            <a:xfrm>
              <a:off x="91166" y="892933"/>
              <a:ext cx="168396" cy="353949"/>
            </a:xfrm>
            <a:custGeom>
              <a:avLst/>
              <a:gdLst/>
              <a:ahLst/>
              <a:cxnLst/>
              <a:rect l="0" t="0" r="0" b="0"/>
              <a:pathLst>
                <a:path w="168396" h="353949">
                  <a:moveTo>
                    <a:pt x="135522" y="0"/>
                  </a:moveTo>
                  <a:lnTo>
                    <a:pt x="168396" y="0"/>
                  </a:lnTo>
                  <a:lnTo>
                    <a:pt x="168396" y="88527"/>
                  </a:lnTo>
                  <a:lnTo>
                    <a:pt x="168389" y="88506"/>
                  </a:lnTo>
                  <a:cubicBezTo>
                    <a:pt x="164846" y="101638"/>
                    <a:pt x="157772" y="122885"/>
                    <a:pt x="150698" y="143624"/>
                  </a:cubicBezTo>
                  <a:lnTo>
                    <a:pt x="127940" y="207823"/>
                  </a:lnTo>
                  <a:lnTo>
                    <a:pt x="168396" y="207823"/>
                  </a:lnTo>
                  <a:lnTo>
                    <a:pt x="168396" y="275082"/>
                  </a:lnTo>
                  <a:lnTo>
                    <a:pt x="103657" y="275082"/>
                  </a:lnTo>
                  <a:lnTo>
                    <a:pt x="75844" y="353949"/>
                  </a:lnTo>
                  <a:lnTo>
                    <a:pt x="0" y="353949"/>
                  </a:lnTo>
                  <a:lnTo>
                    <a:pt x="135522"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4" name="Shape 87">
              <a:extLst>
                <a:ext uri="{FF2B5EF4-FFF2-40B4-BE49-F238E27FC236}">
                  <a16:creationId xmlns:a16="http://schemas.microsoft.com/office/drawing/2014/main" id="{A5104863-BF7C-3682-DA72-41BB2362FADB}"/>
                </a:ext>
              </a:extLst>
            </p:cNvPr>
            <p:cNvSpPr/>
            <p:nvPr/>
          </p:nvSpPr>
          <p:spPr>
            <a:xfrm>
              <a:off x="259561" y="892933"/>
              <a:ext cx="170402" cy="353949"/>
            </a:xfrm>
            <a:custGeom>
              <a:avLst/>
              <a:gdLst/>
              <a:ahLst/>
              <a:cxnLst/>
              <a:rect l="0" t="0" r="0" b="0"/>
              <a:pathLst>
                <a:path w="170402" h="353949">
                  <a:moveTo>
                    <a:pt x="0" y="0"/>
                  </a:moveTo>
                  <a:lnTo>
                    <a:pt x="35897" y="0"/>
                  </a:lnTo>
                  <a:lnTo>
                    <a:pt x="170402" y="353949"/>
                  </a:lnTo>
                  <a:lnTo>
                    <a:pt x="92513" y="353949"/>
                  </a:lnTo>
                  <a:lnTo>
                    <a:pt x="64713" y="275082"/>
                  </a:lnTo>
                  <a:lnTo>
                    <a:pt x="0" y="275082"/>
                  </a:lnTo>
                  <a:lnTo>
                    <a:pt x="0" y="207823"/>
                  </a:lnTo>
                  <a:lnTo>
                    <a:pt x="40456" y="207823"/>
                  </a:lnTo>
                  <a:lnTo>
                    <a:pt x="17697" y="143624"/>
                  </a:lnTo>
                  <a:cubicBezTo>
                    <a:pt x="14160" y="133255"/>
                    <a:pt x="10620" y="122758"/>
                    <a:pt x="7522" y="113212"/>
                  </a:cubicBezTo>
                  <a:lnTo>
                    <a:pt x="0" y="88527"/>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5" name="Shape 88">
              <a:extLst>
                <a:ext uri="{FF2B5EF4-FFF2-40B4-BE49-F238E27FC236}">
                  <a16:creationId xmlns:a16="http://schemas.microsoft.com/office/drawing/2014/main" id="{BE2DAF97-135A-E6C1-0E20-23B6037D4FF6}"/>
                </a:ext>
              </a:extLst>
            </p:cNvPr>
            <p:cNvSpPr/>
            <p:nvPr/>
          </p:nvSpPr>
          <p:spPr>
            <a:xfrm>
              <a:off x="451197" y="892933"/>
              <a:ext cx="142348" cy="353949"/>
            </a:xfrm>
            <a:custGeom>
              <a:avLst/>
              <a:gdLst/>
              <a:ahLst/>
              <a:cxnLst/>
              <a:rect l="0" t="0" r="0" b="0"/>
              <a:pathLst>
                <a:path w="142348" h="353949">
                  <a:moveTo>
                    <a:pt x="0" y="0"/>
                  </a:moveTo>
                  <a:lnTo>
                    <a:pt x="110744" y="0"/>
                  </a:lnTo>
                  <a:lnTo>
                    <a:pt x="142348" y="1983"/>
                  </a:lnTo>
                  <a:lnTo>
                    <a:pt x="142348" y="73554"/>
                  </a:lnTo>
                  <a:lnTo>
                    <a:pt x="108217" y="68770"/>
                  </a:lnTo>
                  <a:lnTo>
                    <a:pt x="70802" y="68770"/>
                  </a:lnTo>
                  <a:lnTo>
                    <a:pt x="70802" y="285204"/>
                  </a:lnTo>
                  <a:lnTo>
                    <a:pt x="105689" y="285204"/>
                  </a:lnTo>
                  <a:lnTo>
                    <a:pt x="142348" y="279275"/>
                  </a:lnTo>
                  <a:lnTo>
                    <a:pt x="142348" y="350806"/>
                  </a:lnTo>
                  <a:lnTo>
                    <a:pt x="139601" y="351447"/>
                  </a:lnTo>
                  <a:cubicBezTo>
                    <a:pt x="128429" y="353128"/>
                    <a:pt x="117067" y="353949"/>
                    <a:pt x="105689" y="353949"/>
                  </a:cubicBezTo>
                  <a:lnTo>
                    <a:pt x="0" y="353949"/>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6" name="Shape 89">
              <a:extLst>
                <a:ext uri="{FF2B5EF4-FFF2-40B4-BE49-F238E27FC236}">
                  <a16:creationId xmlns:a16="http://schemas.microsoft.com/office/drawing/2014/main" id="{B470059B-3C28-E963-1FA5-425AC3C3E33B}"/>
                </a:ext>
              </a:extLst>
            </p:cNvPr>
            <p:cNvSpPr/>
            <p:nvPr/>
          </p:nvSpPr>
          <p:spPr>
            <a:xfrm>
              <a:off x="593545" y="894916"/>
              <a:ext cx="144367" cy="348823"/>
            </a:xfrm>
            <a:custGeom>
              <a:avLst/>
              <a:gdLst/>
              <a:ahLst/>
              <a:cxnLst/>
              <a:rect l="0" t="0" r="0" b="0"/>
              <a:pathLst>
                <a:path w="144367" h="348823">
                  <a:moveTo>
                    <a:pt x="0" y="0"/>
                  </a:moveTo>
                  <a:lnTo>
                    <a:pt x="4989" y="313"/>
                  </a:lnTo>
                  <a:cubicBezTo>
                    <a:pt x="87057" y="11184"/>
                    <a:pt x="144367" y="61746"/>
                    <a:pt x="144367" y="175004"/>
                  </a:cubicBezTo>
                  <a:cubicBezTo>
                    <a:pt x="144367" y="268302"/>
                    <a:pt x="93740" y="321194"/>
                    <a:pt x="30026" y="341809"/>
                  </a:cubicBezTo>
                  <a:lnTo>
                    <a:pt x="0" y="348823"/>
                  </a:lnTo>
                  <a:lnTo>
                    <a:pt x="0" y="277292"/>
                  </a:lnTo>
                  <a:lnTo>
                    <a:pt x="11602" y="275415"/>
                  </a:lnTo>
                  <a:cubicBezTo>
                    <a:pt x="52486" y="260151"/>
                    <a:pt x="71545" y="223553"/>
                    <a:pt x="71545" y="175004"/>
                  </a:cubicBezTo>
                  <a:cubicBezTo>
                    <a:pt x="71545" y="120759"/>
                    <a:pt x="54186" y="87010"/>
                    <a:pt x="13944" y="73526"/>
                  </a:cubicBezTo>
                  <a:lnTo>
                    <a:pt x="0" y="71571"/>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7" name="Shape 90">
              <a:extLst>
                <a:ext uri="{FF2B5EF4-FFF2-40B4-BE49-F238E27FC236}">
                  <a16:creationId xmlns:a16="http://schemas.microsoft.com/office/drawing/2014/main" id="{BC288CA7-FE49-4D3E-1EDA-F1DFBFFBB654}"/>
                </a:ext>
              </a:extLst>
            </p:cNvPr>
            <p:cNvSpPr/>
            <p:nvPr/>
          </p:nvSpPr>
          <p:spPr>
            <a:xfrm>
              <a:off x="758572" y="887374"/>
              <a:ext cx="289852" cy="365084"/>
            </a:xfrm>
            <a:custGeom>
              <a:avLst/>
              <a:gdLst/>
              <a:ahLst/>
              <a:cxnLst/>
              <a:rect l="0" t="0" r="0" b="0"/>
              <a:pathLst>
                <a:path w="289852" h="365084">
                  <a:moveTo>
                    <a:pt x="157251" y="0"/>
                  </a:moveTo>
                  <a:cubicBezTo>
                    <a:pt x="224003" y="0"/>
                    <a:pt x="264452" y="32360"/>
                    <a:pt x="286715" y="78384"/>
                  </a:cubicBezTo>
                  <a:lnTo>
                    <a:pt x="220980" y="108712"/>
                  </a:lnTo>
                  <a:cubicBezTo>
                    <a:pt x="208331" y="84455"/>
                    <a:pt x="188100" y="70295"/>
                    <a:pt x="156248" y="70295"/>
                  </a:cubicBezTo>
                  <a:cubicBezTo>
                    <a:pt x="103149" y="70295"/>
                    <a:pt x="72822" y="116802"/>
                    <a:pt x="72822" y="182550"/>
                  </a:cubicBezTo>
                  <a:cubicBezTo>
                    <a:pt x="72822" y="246253"/>
                    <a:pt x="103657" y="294792"/>
                    <a:pt x="156769" y="294792"/>
                  </a:cubicBezTo>
                  <a:cubicBezTo>
                    <a:pt x="188582" y="294792"/>
                    <a:pt x="207289" y="281165"/>
                    <a:pt x="225984" y="249860"/>
                  </a:cubicBezTo>
                  <a:lnTo>
                    <a:pt x="225946" y="249822"/>
                  </a:lnTo>
                  <a:lnTo>
                    <a:pt x="225984" y="249847"/>
                  </a:lnTo>
                  <a:cubicBezTo>
                    <a:pt x="225996" y="249822"/>
                    <a:pt x="226022" y="249809"/>
                    <a:pt x="226022" y="249796"/>
                  </a:cubicBezTo>
                  <a:lnTo>
                    <a:pt x="226276" y="249936"/>
                  </a:lnTo>
                  <a:lnTo>
                    <a:pt x="289852" y="273076"/>
                  </a:lnTo>
                  <a:cubicBezTo>
                    <a:pt x="288392" y="278956"/>
                    <a:pt x="285699" y="285191"/>
                    <a:pt x="285699" y="285191"/>
                  </a:cubicBezTo>
                  <a:cubicBezTo>
                    <a:pt x="267487" y="322739"/>
                    <a:pt x="239046" y="348906"/>
                    <a:pt x="198874" y="359644"/>
                  </a:cubicBezTo>
                  <a:lnTo>
                    <a:pt x="154758" y="365084"/>
                  </a:lnTo>
                  <a:lnTo>
                    <a:pt x="154710" y="365084"/>
                  </a:lnTo>
                  <a:lnTo>
                    <a:pt x="121514" y="361827"/>
                  </a:lnTo>
                  <a:cubicBezTo>
                    <a:pt x="47606" y="346750"/>
                    <a:pt x="0" y="280329"/>
                    <a:pt x="0" y="182550"/>
                  </a:cubicBezTo>
                  <a:cubicBezTo>
                    <a:pt x="0" y="74854"/>
                    <a:pt x="64719" y="0"/>
                    <a:pt x="157251" y="0"/>
                  </a:cubicBez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8" name="Shape 91">
              <a:extLst>
                <a:ext uri="{FF2B5EF4-FFF2-40B4-BE49-F238E27FC236}">
                  <a16:creationId xmlns:a16="http://schemas.microsoft.com/office/drawing/2014/main" id="{2AC2906B-5AED-0160-2FC6-71FF0E707E36}"/>
                </a:ext>
              </a:extLst>
            </p:cNvPr>
            <p:cNvSpPr/>
            <p:nvPr/>
          </p:nvSpPr>
          <p:spPr>
            <a:xfrm>
              <a:off x="1072131" y="888187"/>
              <a:ext cx="28651" cy="37059"/>
            </a:xfrm>
            <a:custGeom>
              <a:avLst/>
              <a:gdLst/>
              <a:ahLst/>
              <a:cxnLst/>
              <a:rect l="0" t="0" r="0" b="0"/>
              <a:pathLst>
                <a:path w="28651" h="37059">
                  <a:moveTo>
                    <a:pt x="0" y="0"/>
                  </a:moveTo>
                  <a:lnTo>
                    <a:pt x="28651" y="0"/>
                  </a:lnTo>
                  <a:lnTo>
                    <a:pt x="28651" y="7264"/>
                  </a:lnTo>
                  <a:lnTo>
                    <a:pt x="17996" y="7264"/>
                  </a:lnTo>
                  <a:lnTo>
                    <a:pt x="17996" y="37059"/>
                  </a:lnTo>
                  <a:lnTo>
                    <a:pt x="10643" y="37059"/>
                  </a:lnTo>
                  <a:lnTo>
                    <a:pt x="10643" y="7264"/>
                  </a:lnTo>
                  <a:lnTo>
                    <a:pt x="0" y="7264"/>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sp>
          <p:nvSpPr>
            <p:cNvPr id="39" name="Shape 92">
              <a:extLst>
                <a:ext uri="{FF2B5EF4-FFF2-40B4-BE49-F238E27FC236}">
                  <a16:creationId xmlns:a16="http://schemas.microsoft.com/office/drawing/2014/main" id="{6E009632-2E60-84A2-C7FE-E755FFB9CA81}"/>
                </a:ext>
              </a:extLst>
            </p:cNvPr>
            <p:cNvSpPr/>
            <p:nvPr/>
          </p:nvSpPr>
          <p:spPr>
            <a:xfrm>
              <a:off x="1107986" y="888196"/>
              <a:ext cx="34620" cy="37897"/>
            </a:xfrm>
            <a:custGeom>
              <a:avLst/>
              <a:gdLst/>
              <a:ahLst/>
              <a:cxnLst/>
              <a:rect l="0" t="0" r="0" b="0"/>
              <a:pathLst>
                <a:path w="34620" h="37897">
                  <a:moveTo>
                    <a:pt x="0" y="0"/>
                  </a:moveTo>
                  <a:lnTo>
                    <a:pt x="7137" y="0"/>
                  </a:lnTo>
                  <a:lnTo>
                    <a:pt x="14859" y="16789"/>
                  </a:lnTo>
                  <a:cubicBezTo>
                    <a:pt x="15100" y="17297"/>
                    <a:pt x="15342" y="17869"/>
                    <a:pt x="15596" y="18441"/>
                  </a:cubicBezTo>
                  <a:cubicBezTo>
                    <a:pt x="15837" y="19025"/>
                    <a:pt x="16078" y="19609"/>
                    <a:pt x="16307" y="20155"/>
                  </a:cubicBezTo>
                  <a:cubicBezTo>
                    <a:pt x="16523" y="20726"/>
                    <a:pt x="16751" y="21260"/>
                    <a:pt x="16942" y="21742"/>
                  </a:cubicBezTo>
                  <a:cubicBezTo>
                    <a:pt x="17132" y="22251"/>
                    <a:pt x="17285" y="22657"/>
                    <a:pt x="17399" y="22974"/>
                  </a:cubicBezTo>
                  <a:cubicBezTo>
                    <a:pt x="17628" y="22263"/>
                    <a:pt x="17996" y="21311"/>
                    <a:pt x="18440" y="20142"/>
                  </a:cubicBezTo>
                  <a:cubicBezTo>
                    <a:pt x="18910" y="18961"/>
                    <a:pt x="19393" y="17831"/>
                    <a:pt x="19888" y="16789"/>
                  </a:cubicBezTo>
                  <a:lnTo>
                    <a:pt x="27368" y="0"/>
                  </a:lnTo>
                  <a:lnTo>
                    <a:pt x="34620" y="0"/>
                  </a:lnTo>
                  <a:lnTo>
                    <a:pt x="34620" y="37046"/>
                  </a:lnTo>
                  <a:lnTo>
                    <a:pt x="27267" y="37046"/>
                  </a:lnTo>
                  <a:lnTo>
                    <a:pt x="27267" y="23444"/>
                  </a:lnTo>
                  <a:cubicBezTo>
                    <a:pt x="27267" y="22949"/>
                    <a:pt x="27267" y="22314"/>
                    <a:pt x="27280" y="21539"/>
                  </a:cubicBezTo>
                  <a:cubicBezTo>
                    <a:pt x="27305" y="20765"/>
                    <a:pt x="27318" y="19977"/>
                    <a:pt x="27318" y="19164"/>
                  </a:cubicBezTo>
                  <a:cubicBezTo>
                    <a:pt x="27318" y="18352"/>
                    <a:pt x="27318" y="17590"/>
                    <a:pt x="27343" y="16878"/>
                  </a:cubicBezTo>
                  <a:cubicBezTo>
                    <a:pt x="27356" y="16180"/>
                    <a:pt x="27368" y="15647"/>
                    <a:pt x="27368" y="15304"/>
                  </a:cubicBezTo>
                  <a:cubicBezTo>
                    <a:pt x="27089" y="16015"/>
                    <a:pt x="26695" y="16942"/>
                    <a:pt x="26238" y="18098"/>
                  </a:cubicBezTo>
                  <a:cubicBezTo>
                    <a:pt x="25743" y="19266"/>
                    <a:pt x="25260" y="20384"/>
                    <a:pt x="24765" y="21438"/>
                  </a:cubicBezTo>
                  <a:lnTo>
                    <a:pt x="17234" y="37897"/>
                  </a:lnTo>
                  <a:lnTo>
                    <a:pt x="9728" y="21438"/>
                  </a:lnTo>
                  <a:cubicBezTo>
                    <a:pt x="9246" y="20384"/>
                    <a:pt x="8750" y="19266"/>
                    <a:pt x="8268" y="18098"/>
                  </a:cubicBezTo>
                  <a:cubicBezTo>
                    <a:pt x="7811" y="16942"/>
                    <a:pt x="7430" y="16015"/>
                    <a:pt x="7137" y="15304"/>
                  </a:cubicBezTo>
                  <a:cubicBezTo>
                    <a:pt x="7137" y="15647"/>
                    <a:pt x="7150" y="16180"/>
                    <a:pt x="7163" y="16878"/>
                  </a:cubicBezTo>
                  <a:cubicBezTo>
                    <a:pt x="7188" y="17590"/>
                    <a:pt x="7201" y="18352"/>
                    <a:pt x="7201" y="19164"/>
                  </a:cubicBezTo>
                  <a:cubicBezTo>
                    <a:pt x="7201" y="19977"/>
                    <a:pt x="7201" y="20765"/>
                    <a:pt x="7214" y="21539"/>
                  </a:cubicBezTo>
                  <a:cubicBezTo>
                    <a:pt x="7239" y="22314"/>
                    <a:pt x="7252" y="22949"/>
                    <a:pt x="7252" y="23444"/>
                  </a:cubicBezTo>
                  <a:lnTo>
                    <a:pt x="7252" y="37046"/>
                  </a:lnTo>
                  <a:lnTo>
                    <a:pt x="0" y="37046"/>
                  </a:lnTo>
                  <a:lnTo>
                    <a:pt x="0" y="0"/>
                  </a:lnTo>
                  <a:close/>
                </a:path>
              </a:pathLst>
            </a:custGeom>
            <a:ln w="0" cap="flat">
              <a:miter lim="127000"/>
            </a:ln>
          </p:spPr>
          <p:style>
            <a:lnRef idx="0">
              <a:srgbClr val="000000"/>
            </a:lnRef>
            <a:fillRef idx="1">
              <a:srgbClr val="444444"/>
            </a:fillRef>
            <a:effectRef idx="0">
              <a:scrgbClr r="0" g="0" b="0"/>
            </a:effectRef>
            <a:fontRef idx="none"/>
          </p:style>
          <p:txBody>
            <a:bodyPr/>
            <a:lstStyle/>
            <a:p>
              <a:endParaRPr lang="en-US"/>
            </a:p>
          </p:txBody>
        </p:sp>
      </p:grpSp>
      <p:sp>
        <p:nvSpPr>
          <p:cNvPr id="40" name="Title 1">
            <a:extLst>
              <a:ext uri="{FF2B5EF4-FFF2-40B4-BE49-F238E27FC236}">
                <a16:creationId xmlns:a16="http://schemas.microsoft.com/office/drawing/2014/main" id="{C06E2085-4156-8F8D-E0D3-2C757CA3DC42}"/>
              </a:ext>
            </a:extLst>
          </p:cNvPr>
          <p:cNvSpPr txBox="1">
            <a:spLocks/>
          </p:cNvSpPr>
          <p:nvPr/>
        </p:nvSpPr>
        <p:spPr>
          <a:xfrm>
            <a:off x="478789" y="205482"/>
            <a:ext cx="7370667" cy="63867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en-US" sz="4400" dirty="0">
              <a:solidFill>
                <a:srgbClr val="D31F2E"/>
              </a:solidFill>
              <a:latin typeface="+mn-lt"/>
            </a:endParaRPr>
          </a:p>
        </p:txBody>
      </p:sp>
      <p:sp>
        <p:nvSpPr>
          <p:cNvPr id="3" name="TextBox 2">
            <a:extLst>
              <a:ext uri="{FF2B5EF4-FFF2-40B4-BE49-F238E27FC236}">
                <a16:creationId xmlns:a16="http://schemas.microsoft.com/office/drawing/2014/main" id="{20523231-E633-0CA1-7CF2-6734853D178B}"/>
              </a:ext>
            </a:extLst>
          </p:cNvPr>
          <p:cNvSpPr txBox="1"/>
          <p:nvPr/>
        </p:nvSpPr>
        <p:spPr>
          <a:xfrm>
            <a:off x="478789" y="1269162"/>
            <a:ext cx="7831335" cy="4339650"/>
          </a:xfrm>
          <a:prstGeom prst="rect">
            <a:avLst/>
          </a:prstGeom>
          <a:noFill/>
        </p:spPr>
        <p:txBody>
          <a:bodyPr wrap="square">
            <a:spAutoFit/>
          </a:bodyPr>
          <a:lstStyle/>
          <a:p>
            <a:pPr marL="806450" indent="-285750">
              <a:spcBef>
                <a:spcPts val="610"/>
              </a:spcBef>
              <a:buFont typeface="Arial" panose="020B0604020202020204" pitchFamily="34" charset="0"/>
              <a:buChar char="•"/>
            </a:pPr>
            <a:endParaRPr lang="en-US" sz="1800" b="1" dirty="0">
              <a:solidFill>
                <a:srgbClr val="E36C0A"/>
              </a:solidFill>
              <a:effectLst/>
              <a:latin typeface="Calibri" panose="020F0502020204030204" pitchFamily="34" charset="0"/>
              <a:ea typeface="Calibri" panose="020F0502020204030204" pitchFamily="34" charset="0"/>
              <a:cs typeface="Calibri" panose="020F0502020204030204" pitchFamily="34" charset="0"/>
            </a:endParaRPr>
          </a:p>
          <a:p>
            <a:pPr marL="806450" indent="-285750">
              <a:spcBef>
                <a:spcPts val="610"/>
              </a:spcBef>
              <a:buFont typeface="Arial" panose="020B0604020202020204" pitchFamily="34" charset="0"/>
              <a:buChar char="•"/>
            </a:pPr>
            <a:endParaRPr lang="en-US" b="1" dirty="0">
              <a:solidFill>
                <a:srgbClr val="E36C0A"/>
              </a:solidFill>
              <a:latin typeface="Calibri" panose="020F0502020204030204" pitchFamily="34" charset="0"/>
              <a:ea typeface="Calibri" panose="020F0502020204030204" pitchFamily="34" charset="0"/>
              <a:cs typeface="Calibri" panose="020F0502020204030204" pitchFamily="34" charset="0"/>
            </a:endParaRPr>
          </a:p>
          <a:p>
            <a:pPr marL="806450" marR="54610" indent="-285750">
              <a:spcBef>
                <a:spcPts val="595"/>
              </a:spcBef>
              <a:buFont typeface="Arial" panose="020B0604020202020204" pitchFamily="34" charset="0"/>
              <a:buChar char="•"/>
            </a:pPr>
            <a:r>
              <a:rPr lang="en-US" sz="1750" dirty="0">
                <a:solidFill>
                  <a:schemeClr val="tx1">
                    <a:lumMod val="65000"/>
                    <a:lumOff val="35000"/>
                  </a:schemeClr>
                </a:solidFill>
                <a:ea typeface="+mj-ea"/>
                <a:cs typeface="+mj-cs"/>
              </a:rPr>
              <a:t>In addition to having access to real-time reporting on demand, users of the new system will also now have the option to add the day of the week an incident occurred, instead of reporting only by month. </a:t>
            </a:r>
          </a:p>
          <a:p>
            <a:pPr marL="520700" marR="54610">
              <a:spcBef>
                <a:spcPts val="595"/>
              </a:spcBef>
            </a:pPr>
            <a:endParaRPr lang="en-US" sz="1750" dirty="0">
              <a:solidFill>
                <a:schemeClr val="tx1">
                  <a:lumMod val="65000"/>
                  <a:lumOff val="35000"/>
                </a:schemeClr>
              </a:solidFill>
              <a:ea typeface="+mj-ea"/>
              <a:cs typeface="+mj-cs"/>
            </a:endParaRPr>
          </a:p>
          <a:p>
            <a:pPr marL="806450" marR="54610" indent="-285750">
              <a:spcBef>
                <a:spcPts val="595"/>
              </a:spcBef>
              <a:buFont typeface="Arial" panose="020B0604020202020204" pitchFamily="34" charset="0"/>
              <a:buChar char="•"/>
            </a:pPr>
            <a:r>
              <a:rPr lang="en-US" sz="1750" dirty="0">
                <a:solidFill>
                  <a:schemeClr val="tx1">
                    <a:lumMod val="65000"/>
                    <a:lumOff val="35000"/>
                  </a:schemeClr>
                </a:solidFill>
                <a:ea typeface="+mj-ea"/>
                <a:cs typeface="+mj-cs"/>
              </a:rPr>
              <a:t>Users will also have the option to track whether an incident is a Serious Injury or Fatality (SIF) along with a space to add a comment with more information, which will enable more nuanced reporting. </a:t>
            </a:r>
          </a:p>
          <a:p>
            <a:pPr marL="806450" marR="54610" indent="-285750">
              <a:spcBef>
                <a:spcPts val="595"/>
              </a:spcBef>
              <a:buFont typeface="Arial" panose="020B0604020202020204" pitchFamily="34" charset="0"/>
              <a:buChar char="•"/>
            </a:pPr>
            <a:endParaRPr lang="en-US" sz="1750" dirty="0">
              <a:solidFill>
                <a:schemeClr val="tx1">
                  <a:lumMod val="65000"/>
                  <a:lumOff val="35000"/>
                </a:schemeClr>
              </a:solidFill>
              <a:ea typeface="+mj-ea"/>
              <a:cs typeface="+mj-cs"/>
            </a:endParaRPr>
          </a:p>
          <a:p>
            <a:pPr marL="806450" marR="54610" indent="-285750">
              <a:spcBef>
                <a:spcPts val="595"/>
              </a:spcBef>
              <a:buFont typeface="Arial" panose="020B0604020202020204" pitchFamily="34" charset="0"/>
              <a:buChar char="•"/>
            </a:pPr>
            <a:r>
              <a:rPr lang="en-US" sz="1750" dirty="0">
                <a:solidFill>
                  <a:schemeClr val="tx1">
                    <a:lumMod val="65000"/>
                    <a:lumOff val="35000"/>
                  </a:schemeClr>
                </a:solidFill>
                <a:ea typeface="+mj-ea"/>
                <a:cs typeface="+mj-cs"/>
              </a:rPr>
              <a:t>The ability to track SIFs could give the industry new insights and assist the IADC Health, Safety, Environment &amp; Training (HSET) Committee—alongside other industry groups and organizations—in crafting a more widely agreed upon definition for SIFs. </a:t>
            </a:r>
          </a:p>
        </p:txBody>
      </p:sp>
      <p:sp>
        <p:nvSpPr>
          <p:cNvPr id="2" name="Title 1">
            <a:extLst>
              <a:ext uri="{FF2B5EF4-FFF2-40B4-BE49-F238E27FC236}">
                <a16:creationId xmlns:a16="http://schemas.microsoft.com/office/drawing/2014/main" id="{34FB5285-0A7C-2EFC-E0CA-0A6F8D5AF237}"/>
              </a:ext>
            </a:extLst>
          </p:cNvPr>
          <p:cNvSpPr txBox="1">
            <a:spLocks/>
          </p:cNvSpPr>
          <p:nvPr/>
        </p:nvSpPr>
        <p:spPr>
          <a:xfrm>
            <a:off x="1294544" y="597701"/>
            <a:ext cx="5883909" cy="7318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300"/>
              </a:spcAft>
            </a:pPr>
            <a:endParaRPr lang="en-US" sz="3200" dirty="0">
              <a:solidFill>
                <a:srgbClr val="D31F2E"/>
              </a:solidFill>
              <a:latin typeface="+mn-lt"/>
            </a:endParaRPr>
          </a:p>
          <a:p>
            <a:pPr algn="l">
              <a:spcAft>
                <a:spcPts val="300"/>
              </a:spcAft>
            </a:pPr>
            <a:endParaRPr lang="en-US" sz="3200" dirty="0">
              <a:solidFill>
                <a:srgbClr val="D31F2E"/>
              </a:solidFill>
              <a:latin typeface="+mn-lt"/>
            </a:endParaRPr>
          </a:p>
          <a:p>
            <a:pPr algn="l">
              <a:spcAft>
                <a:spcPts val="300"/>
              </a:spcAft>
            </a:pPr>
            <a:r>
              <a:rPr lang="en-US" sz="3200" dirty="0">
                <a:solidFill>
                  <a:srgbClr val="D31F2E"/>
                </a:solidFill>
                <a:latin typeface="+mn-lt"/>
              </a:rPr>
              <a:t>ISP PROGRAM UPGRADES</a:t>
            </a:r>
          </a:p>
        </p:txBody>
      </p:sp>
      <p:cxnSp>
        <p:nvCxnSpPr>
          <p:cNvPr id="4" name="Straight Connector 3">
            <a:extLst>
              <a:ext uri="{FF2B5EF4-FFF2-40B4-BE49-F238E27FC236}">
                <a16:creationId xmlns:a16="http://schemas.microsoft.com/office/drawing/2014/main" id="{5DEFD4BB-7E88-B437-D57D-4D303FCBF05A}"/>
              </a:ext>
            </a:extLst>
          </p:cNvPr>
          <p:cNvCxnSpPr>
            <a:cxnSpLocks/>
          </p:cNvCxnSpPr>
          <p:nvPr/>
        </p:nvCxnSpPr>
        <p:spPr>
          <a:xfrm>
            <a:off x="1170532" y="861978"/>
            <a:ext cx="0" cy="399678"/>
          </a:xfrm>
          <a:prstGeom prst="line">
            <a:avLst/>
          </a:prstGeom>
          <a:ln w="25400">
            <a:solidFill>
              <a:srgbClr val="3CB4E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4205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Title_Op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2400" b="0" i="1" dirty="0">
            <a:latin typeface="Lato" panose="020F0502020204030203" pitchFamily="34" charset="0"/>
          </a:defRPr>
        </a:defPPr>
      </a:lstStyle>
    </a:txDef>
  </a:objectDefaults>
  <a:extraClrSchemeLst/>
  <a:extLst>
    <a:ext uri="{05A4C25C-085E-4340-85A3-A5531E510DB2}">
      <thm15:themeFamily xmlns:thm15="http://schemas.microsoft.com/office/thememl/2012/main" name="NEW WGEG Group Master Slide Deck_Template_Sept_2022.potx" id="{5650CB61-87CB-438B-BFA5-72B111D14D38}" vid="{5C809663-4AD4-4ECE-9C56-5E3D846793A5}"/>
    </a:ext>
  </a:extLst>
</a:theme>
</file>

<file path=ppt/theme/theme3.xml><?xml version="1.0" encoding="utf-8"?>
<a:theme xmlns:a="http://schemas.openxmlformats.org/drawingml/2006/main" name="2_Content_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GEG Group Master Slide Deck_Template_16_9_181121" id="{55C7AC50-19E0-4F4A-8846-9499EB72465D}" vid="{F4ED3B8A-4A44-EF45-B8FA-11B932041E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30325FE0C20A42980175151806D5A3" ma:contentTypeVersion="7" ma:contentTypeDescription="Create a new document." ma:contentTypeScope="" ma:versionID="e5c03934901cb53b030e4628ac5fddf2">
  <xsd:schema xmlns:xsd="http://www.w3.org/2001/XMLSchema" xmlns:xs="http://www.w3.org/2001/XMLSchema" xmlns:p="http://schemas.microsoft.com/office/2006/metadata/properties" xmlns:ns3="0258138a-5936-4c41-9b3d-dcb927b79d39" targetNamespace="http://schemas.microsoft.com/office/2006/metadata/properties" ma:root="true" ma:fieldsID="e3da09eb1499275398bf26eee006e5af" ns3:_="">
    <xsd:import namespace="0258138a-5936-4c41-9b3d-dcb927b79d3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58138a-5936-4c41-9b3d-dcb927b79d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activity" ma:index="12" nillable="true" ma:displayName="_activity" ma:hidden="true" ma:internalName="_activity">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258138a-5936-4c41-9b3d-dcb927b79d39" xsi:nil="true"/>
  </documentManagement>
</p:properties>
</file>

<file path=customXml/itemProps1.xml><?xml version="1.0" encoding="utf-8"?>
<ds:datastoreItem xmlns:ds="http://schemas.openxmlformats.org/officeDocument/2006/customXml" ds:itemID="{36B0E594-7DC1-4B46-B07E-3BD98C64C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58138a-5936-4c41-9b3d-dcb927b79d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42C392-95A7-4E1F-AFD3-7A5C0AFE45FD}">
  <ds:schemaRefs>
    <ds:schemaRef ds:uri="http://schemas.microsoft.com/sharepoint/v3/contenttype/forms"/>
  </ds:schemaRefs>
</ds:datastoreItem>
</file>

<file path=customXml/itemProps3.xml><?xml version="1.0" encoding="utf-8"?>
<ds:datastoreItem xmlns:ds="http://schemas.openxmlformats.org/officeDocument/2006/customXml" ds:itemID="{39B5C649-68C9-4A23-BF73-B111CA198F63}">
  <ds:schemaRefs>
    <ds:schemaRef ds:uri="http://schemas.microsoft.com/office/2006/documentManagement/type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0258138a-5936-4c41-9b3d-dcb927b79d39"/>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25819</TotalTime>
  <Words>274</Words>
  <Application>Microsoft Office PowerPoint</Application>
  <PresentationFormat>On-screen Show (4:3)</PresentationFormat>
  <Paragraphs>21</Paragraphs>
  <Slides>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vt:i4>
      </vt:variant>
    </vt:vector>
  </HeadingPairs>
  <TitlesOfParts>
    <vt:vector size="12" baseType="lpstr">
      <vt:lpstr>Arial</vt:lpstr>
      <vt:lpstr>Calibri</vt:lpstr>
      <vt:lpstr>Calibri Light</vt:lpstr>
      <vt:lpstr>Lato</vt:lpstr>
      <vt:lpstr>Wingdings</vt:lpstr>
      <vt:lpstr>Office Theme</vt:lpstr>
      <vt:lpstr>6_Title_Options</vt:lpstr>
      <vt:lpstr>2_Content_Templates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Gunden</dc:creator>
  <cp:lastModifiedBy>Mike DuBose</cp:lastModifiedBy>
  <cp:revision>650</cp:revision>
  <dcterms:created xsi:type="dcterms:W3CDTF">2020-02-25T22:46:11Z</dcterms:created>
  <dcterms:modified xsi:type="dcterms:W3CDTF">2024-03-27T11:36:46Z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0x010100CD30325FE0C20A42980175151806D5A3</vt:lpwstr>
  </property>
</Properties>
</file>